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498" r:id="rId3"/>
    <p:sldId id="497" r:id="rId4"/>
    <p:sldId id="260" r:id="rId5"/>
    <p:sldId id="269" r:id="rId6"/>
    <p:sldId id="270" r:id="rId7"/>
    <p:sldId id="271" r:id="rId8"/>
    <p:sldId id="258" r:id="rId9"/>
    <p:sldId id="268" r:id="rId10"/>
    <p:sldId id="267" r:id="rId11"/>
    <p:sldId id="256" r:id="rId12"/>
    <p:sldId id="394" r:id="rId13"/>
    <p:sldId id="499" r:id="rId14"/>
    <p:sldId id="264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artja\Desktop\Insight360\Turku%20ja%20Kaarina\tkurku%20ja%20kaari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artja\Desktop\Insight360\Turku%20ja%20Kaarina\tkurku%20ja%20kaarin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artja\Desktop\Insight360\Turku%20ja%20Kaarina\tkurku%20ja%20kaarin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30396841420482"/>
          <c:y val="3.7921156908491647E-2"/>
          <c:w val="0.47628716204171617"/>
          <c:h val="0.7698300188867911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1.1</c:v>
                </c:pt>
              </c:strCache>
            </c:strRef>
          </c:tx>
          <c:spPr>
            <a:noFill/>
            <a:effectLst/>
          </c:spPr>
          <c:invertIfNegative val="0"/>
          <c:dLbls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h="38100"/>
              </a:sp3d>
            </c:spPr>
            <c:txPr>
              <a:bodyPr/>
              <a:lstStyle/>
              <a:p>
                <a:pPr>
                  <a:defRPr sz="7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Taul1!$B$1:$L$1</c:f>
              <c:strCache>
                <c:ptCount val="11"/>
                <c:pt idx="0">
                  <c:v>Oma menestyminen</c:v>
                </c:pt>
                <c:pt idx="1">
                  <c:v>Epätasa-arvo</c:v>
                </c:pt>
                <c:pt idx="2">
                  <c:v>Uskonto poissa</c:v>
                </c:pt>
                <c:pt idx="3">
                  <c:v>Kokeilunhaluinen</c:v>
                </c:pt>
                <c:pt idx="4">
                  <c:v>Verkkomediat</c:v>
                </c:pt>
                <c:pt idx="5">
                  <c:v>Kirkkoon sitoutumaton</c:v>
                </c:pt>
                <c:pt idx="6">
                  <c:v>Liberaali</c:v>
                </c:pt>
                <c:pt idx="7">
                  <c:v>Yhteisöaktiivi</c:v>
                </c:pt>
                <c:pt idx="8">
                  <c:v>Impulsiivinen</c:v>
                </c:pt>
                <c:pt idx="9">
                  <c:v>Hauskanpito</c:v>
                </c:pt>
                <c:pt idx="10">
                  <c:v>Materiaalinen menestys</c:v>
                </c:pt>
              </c:strCache>
            </c:strRef>
          </c:cat>
          <c:val>
            <c:numRef>
              <c:f>Taul1!$B$2:$L$2</c:f>
              <c:numCache>
                <c:formatCode>###0.00</c:formatCode>
                <c:ptCount val="11"/>
                <c:pt idx="0">
                  <c:v>-0.15883692667556648</c:v>
                </c:pt>
                <c:pt idx="1">
                  <c:v>0.76645458374178821</c:v>
                </c:pt>
                <c:pt idx="2">
                  <c:v>-0.35165054926621675</c:v>
                </c:pt>
                <c:pt idx="3">
                  <c:v>-0.20826495983393878</c:v>
                </c:pt>
                <c:pt idx="4">
                  <c:v>-0.63054538228886203</c:v>
                </c:pt>
                <c:pt idx="5">
                  <c:v>-0.65896447919137291</c:v>
                </c:pt>
                <c:pt idx="6">
                  <c:v>-0.7105051541712113</c:v>
                </c:pt>
                <c:pt idx="7">
                  <c:v>-5.0483612197583128E-2</c:v>
                </c:pt>
                <c:pt idx="8">
                  <c:v>-0.1766701224352123</c:v>
                </c:pt>
                <c:pt idx="9">
                  <c:v>-0.50312018924230006</c:v>
                </c:pt>
                <c:pt idx="10">
                  <c:v>-9.8095266868258424E-2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5-46E9-BB96-F6F83B746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12451584"/>
        <c:axId val="112453120"/>
      </c:barChart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1.2</c:v>
                </c:pt>
              </c:strCache>
            </c:strRef>
          </c:tx>
          <c:spPr>
            <a:noFill/>
            <a:effectLst/>
          </c:spPr>
          <c:invertIfNegative val="0"/>
          <c:dLbls>
            <c:spPr>
              <a:solidFill>
                <a:srgbClr val="CC6600"/>
              </a:solidFill>
              <a:scene3d>
                <a:camera prst="orthographicFront"/>
                <a:lightRig rig="threePt" dir="t"/>
              </a:scene3d>
              <a:sp3d>
                <a:bevelT h="38100"/>
              </a:sp3d>
            </c:spPr>
            <c:txPr>
              <a:bodyPr/>
              <a:lstStyle/>
              <a:p>
                <a:pPr>
                  <a:defRPr sz="7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Taul1!$B$7:$L$7</c:f>
              <c:strCache>
                <c:ptCount val="11"/>
                <c:pt idx="0">
                  <c:v>Yhteinen hyvä</c:v>
                </c:pt>
                <c:pt idx="1">
                  <c:v>Tasa-arvo</c:v>
                </c:pt>
                <c:pt idx="2">
                  <c:v>Uskonto läsnä</c:v>
                </c:pt>
                <c:pt idx="3">
                  <c:v>Varovainen</c:v>
                </c:pt>
                <c:pt idx="4">
                  <c:v>Perinteiset mediat</c:v>
                </c:pt>
                <c:pt idx="5">
                  <c:v>Kirkkoon sitoutunut</c:v>
                </c:pt>
                <c:pt idx="6">
                  <c:v>Konservatiivi</c:v>
                </c:pt>
                <c:pt idx="7">
                  <c:v>Yhteisöpassiivi</c:v>
                </c:pt>
                <c:pt idx="8">
                  <c:v>Harkitseva</c:v>
                </c:pt>
                <c:pt idx="9">
                  <c:v>Perusarvot</c:v>
                </c:pt>
                <c:pt idx="10">
                  <c:v>Henkinen kasvu</c:v>
                </c:pt>
              </c:strCache>
            </c:strRef>
          </c:cat>
          <c:val>
            <c:numRef>
              <c:f>Taul1!$B$3:$L$3</c:f>
              <c:numCache>
                <c:formatCode>###0.00</c:formatCode>
                <c:ptCount val="11"/>
                <c:pt idx="0">
                  <c:v>-0.17419722685592509</c:v>
                </c:pt>
                <c:pt idx="1">
                  <c:v>-0.10851226928235302</c:v>
                </c:pt>
                <c:pt idx="2">
                  <c:v>-0.59096482980963083</c:v>
                </c:pt>
                <c:pt idx="3">
                  <c:v>-0.20202394211639607</c:v>
                </c:pt>
                <c:pt idx="4">
                  <c:v>-0.75453080942256845</c:v>
                </c:pt>
                <c:pt idx="5">
                  <c:v>-0.66199964055911442</c:v>
                </c:pt>
                <c:pt idx="6">
                  <c:v>4.951074063976213E-2</c:v>
                </c:pt>
                <c:pt idx="7">
                  <c:v>-8.0268284721196625E-2</c:v>
                </c:pt>
                <c:pt idx="8">
                  <c:v>-0.17737324862079173</c:v>
                </c:pt>
                <c:pt idx="9">
                  <c:v>-0.3277752443036559</c:v>
                </c:pt>
                <c:pt idx="10">
                  <c:v>-0.16674786688950372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75-46E9-BB96-F6F83B746A49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</c:v>
                </c:pt>
              </c:strCache>
            </c:strRef>
          </c:tx>
          <c:spPr>
            <a:noFill/>
          </c:spPr>
          <c:invertIfNegative val="0"/>
          <c:dLbls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h="38100"/>
              </a:sp3d>
            </c:spPr>
            <c:txPr>
              <a:bodyPr/>
              <a:lstStyle/>
              <a:p>
                <a:pPr>
                  <a:defRPr sz="7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Taul1!$B$4:$L$4</c:f>
              <c:numCache>
                <c:formatCode>###0.00</c:formatCode>
                <c:ptCount val="11"/>
                <c:pt idx="0">
                  <c:v>-0.10299825406198027</c:v>
                </c:pt>
                <c:pt idx="1">
                  <c:v>-0.97298364519281799</c:v>
                </c:pt>
                <c:pt idx="2">
                  <c:v>-8.4233158442602818E-2</c:v>
                </c:pt>
                <c:pt idx="3">
                  <c:v>8.84845534296268E-2</c:v>
                </c:pt>
                <c:pt idx="4">
                  <c:v>-3.1304825677674231E-2</c:v>
                </c:pt>
                <c:pt idx="5">
                  <c:v>-5.4012126124935111E-2</c:v>
                </c:pt>
                <c:pt idx="6">
                  <c:v>0.74054156316596842</c:v>
                </c:pt>
                <c:pt idx="7">
                  <c:v>-8.0696313678381149E-2</c:v>
                </c:pt>
                <c:pt idx="8">
                  <c:v>6.0917221013510936E-2</c:v>
                </c:pt>
                <c:pt idx="9">
                  <c:v>-3.1712444516836413E-2</c:v>
                </c:pt>
                <c:pt idx="10">
                  <c:v>-0.22028549013519561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75-46E9-BB96-F6F83B746A49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3</c:v>
                </c:pt>
              </c:strCache>
            </c:strRef>
          </c:tx>
          <c:spPr>
            <a:noFill/>
          </c:spPr>
          <c:invertIfNegative val="0"/>
          <c:dLbls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h="38100"/>
              </a:sp3d>
            </c:spPr>
            <c:txPr>
              <a:bodyPr/>
              <a:lstStyle/>
              <a:p>
                <a:pPr>
                  <a:defRPr sz="7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Taul1!$B$5:$L$5</c:f>
              <c:numCache>
                <c:formatCode>###0.00</c:formatCode>
                <c:ptCount val="11"/>
                <c:pt idx="0">
                  <c:v>9.3514922663086253E-2</c:v>
                </c:pt>
                <c:pt idx="1">
                  <c:v>0.67034080629507597</c:v>
                </c:pt>
                <c:pt idx="2">
                  <c:v>1.0743013509377786E-2</c:v>
                </c:pt>
                <c:pt idx="3">
                  <c:v>-4.6881281631977245E-2</c:v>
                </c:pt>
                <c:pt idx="4">
                  <c:v>0.25631146628185997</c:v>
                </c:pt>
                <c:pt idx="5">
                  <c:v>-0.16791117074491613</c:v>
                </c:pt>
                <c:pt idx="6">
                  <c:v>-0.67767018878831298</c:v>
                </c:pt>
                <c:pt idx="7">
                  <c:v>6.3902525249559528E-2</c:v>
                </c:pt>
                <c:pt idx="8">
                  <c:v>-4.948975832227509E-2</c:v>
                </c:pt>
                <c:pt idx="9">
                  <c:v>4.3768611390753165E-3</c:v>
                </c:pt>
                <c:pt idx="10">
                  <c:v>0.16131405290822531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75-46E9-BB96-F6F83B746A49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4</c:v>
                </c:pt>
              </c:strCache>
            </c:strRef>
          </c:tx>
          <c:spPr>
            <a:noFill/>
          </c:spPr>
          <c:invertIfNegative val="0"/>
          <c:dLbls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h="38100"/>
              </a:sp3d>
            </c:spPr>
            <c:txPr>
              <a:bodyPr/>
              <a:lstStyle/>
              <a:p>
                <a:pPr>
                  <a:defRPr sz="7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Taul1!$B$6:$L$6</c:f>
              <c:numCache>
                <c:formatCode>###0.00</c:formatCode>
                <c:ptCount val="11"/>
                <c:pt idx="0">
                  <c:v>0.19128343407747073</c:v>
                </c:pt>
                <c:pt idx="1">
                  <c:v>-0.50104233219546934</c:v>
                </c:pt>
                <c:pt idx="2">
                  <c:v>0.68903337836111112</c:v>
                </c:pt>
                <c:pt idx="3">
                  <c:v>0.25321314380477178</c:v>
                </c:pt>
                <c:pt idx="4">
                  <c:v>0.56040743117467162</c:v>
                </c:pt>
                <c:pt idx="5">
                  <c:v>1.2106368294453529</c:v>
                </c:pt>
                <c:pt idx="6">
                  <c:v>0.75938550657887527</c:v>
                </c:pt>
                <c:pt idx="7">
                  <c:v>7.4268871998011576E-2</c:v>
                </c:pt>
                <c:pt idx="8">
                  <c:v>0.24823367611013092</c:v>
                </c:pt>
                <c:pt idx="9">
                  <c:v>0.60757800641154169</c:v>
                </c:pt>
                <c:pt idx="10">
                  <c:v>0.17293110469239101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75-46E9-BB96-F6F83B746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460544"/>
        <c:axId val="112454656"/>
      </c:barChart>
      <c:catAx>
        <c:axId val="112451584"/>
        <c:scaling>
          <c:orientation val="maxMin"/>
        </c:scaling>
        <c:delete val="0"/>
        <c:axPos val="l"/>
        <c:majorGridlines>
          <c:spPr>
            <a:ln w="3175" cap="flat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c:spPr>
        </c:majorGridlines>
        <c:numFmt formatCode="General" sourceLinked="1"/>
        <c:majorTickMark val="none"/>
        <c:minorTickMark val="none"/>
        <c:tickLblPos val="low"/>
        <c:spPr>
          <a:ln w="3175" cap="rnd">
            <a:solidFill>
              <a:prstClr val="black">
                <a:tint val="75000"/>
                <a:shade val="95000"/>
                <a:satMod val="105000"/>
              </a:prstClr>
            </a:solidFill>
            <a:headEnd type="none"/>
          </a:ln>
        </c:spPr>
        <c:crossAx val="112453120"/>
        <c:crossesAt val="0"/>
        <c:auto val="1"/>
        <c:lblAlgn val="ctr"/>
        <c:lblOffset val="150"/>
        <c:noMultiLvlLbl val="0"/>
      </c:catAx>
      <c:valAx>
        <c:axId val="112453120"/>
        <c:scaling>
          <c:orientation val="minMax"/>
          <c:max val="1.35"/>
          <c:min val="-1.1000000000000001"/>
        </c:scaling>
        <c:delete val="1"/>
        <c:axPos val="t"/>
        <c:numFmt formatCode="###0.00" sourceLinked="1"/>
        <c:majorTickMark val="none"/>
        <c:minorTickMark val="none"/>
        <c:tickLblPos val="high"/>
        <c:crossAx val="112451584"/>
        <c:crosses val="autoZero"/>
        <c:crossBetween val="midCat"/>
        <c:majorUnit val="1"/>
        <c:minorUnit val="1"/>
      </c:valAx>
      <c:valAx>
        <c:axId val="112454656"/>
        <c:scaling>
          <c:orientation val="minMax"/>
          <c:max val="100"/>
          <c:min val="-100"/>
        </c:scaling>
        <c:delete val="1"/>
        <c:axPos val="b"/>
        <c:numFmt formatCode="###0.00" sourceLinked="1"/>
        <c:majorTickMark val="none"/>
        <c:minorTickMark val="none"/>
        <c:tickLblPos val="none"/>
        <c:crossAx val="112460544"/>
        <c:crosses val="max"/>
        <c:crossBetween val="midCat"/>
        <c:majorUnit val="20"/>
        <c:minorUnit val="4"/>
      </c:valAx>
      <c:catAx>
        <c:axId val="112460544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112454656"/>
        <c:crosses val="max"/>
        <c:auto val="1"/>
        <c:lblAlgn val="ctr"/>
        <c:lblOffset val="15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Taul1!$J$14:$L$14</c:f>
              <c:strCache>
                <c:ptCount val="3"/>
                <c:pt idx="0">
                  <c:v>Turku</c:v>
                </c:pt>
                <c:pt idx="1">
                  <c:v>Kaarina</c:v>
                </c:pt>
                <c:pt idx="2">
                  <c:v>Suomi</c:v>
                </c:pt>
              </c:strCache>
            </c:strRef>
          </c:cat>
          <c:val>
            <c:numRef>
              <c:f>Taul1!$J$15:$L$15</c:f>
              <c:numCache>
                <c:formatCode>0%</c:formatCode>
                <c:ptCount val="3"/>
                <c:pt idx="0">
                  <c:v>0.23</c:v>
                </c:pt>
                <c:pt idx="1">
                  <c:v>0.19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9-43D5-BFE7-5E2874DE66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291057808"/>
        <c:axId val="1291058136"/>
      </c:barChart>
      <c:catAx>
        <c:axId val="129105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91058136"/>
        <c:crosses val="autoZero"/>
        <c:auto val="1"/>
        <c:lblAlgn val="ctr"/>
        <c:lblOffset val="100"/>
        <c:noMultiLvlLbl val="0"/>
      </c:catAx>
      <c:valAx>
        <c:axId val="1291058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9105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Taul1!$J$17:$L$17</c:f>
              <c:strCache>
                <c:ptCount val="3"/>
                <c:pt idx="0">
                  <c:v>Turku</c:v>
                </c:pt>
                <c:pt idx="1">
                  <c:v>Kaarina</c:v>
                </c:pt>
                <c:pt idx="2">
                  <c:v>Suomi</c:v>
                </c:pt>
              </c:strCache>
            </c:strRef>
          </c:cat>
          <c:val>
            <c:numRef>
              <c:f>Taul1!$J$18:$L$18</c:f>
              <c:numCache>
                <c:formatCode>0%</c:formatCode>
                <c:ptCount val="3"/>
                <c:pt idx="0">
                  <c:v>0.11</c:v>
                </c:pt>
                <c:pt idx="1">
                  <c:v>0.24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6-4D5E-8CC4-5925498BF0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501821096"/>
        <c:axId val="1501819128"/>
      </c:barChart>
      <c:catAx>
        <c:axId val="150182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01819128"/>
        <c:crosses val="autoZero"/>
        <c:auto val="1"/>
        <c:lblAlgn val="ctr"/>
        <c:lblOffset val="100"/>
        <c:noMultiLvlLbl val="0"/>
      </c:catAx>
      <c:valAx>
        <c:axId val="150181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01821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Taul1!$J$23:$L$23</c:f>
              <c:strCache>
                <c:ptCount val="3"/>
                <c:pt idx="0">
                  <c:v>Turku</c:v>
                </c:pt>
                <c:pt idx="1">
                  <c:v>Kaarina</c:v>
                </c:pt>
                <c:pt idx="2">
                  <c:v>Suomi</c:v>
                </c:pt>
              </c:strCache>
            </c:strRef>
          </c:cat>
          <c:val>
            <c:numRef>
              <c:f>Taul1!$J$24:$L$24</c:f>
              <c:numCache>
                <c:formatCode>0%</c:formatCode>
                <c:ptCount val="3"/>
                <c:pt idx="0">
                  <c:v>0.06</c:v>
                </c:pt>
                <c:pt idx="1">
                  <c:v>0.1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7-4A15-9C6C-854CAF93C8E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489844088"/>
        <c:axId val="489834904"/>
      </c:barChart>
      <c:catAx>
        <c:axId val="48984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9834904"/>
        <c:crosses val="autoZero"/>
        <c:auto val="1"/>
        <c:lblAlgn val="ctr"/>
        <c:lblOffset val="100"/>
        <c:noMultiLvlLbl val="0"/>
      </c:catAx>
      <c:valAx>
        <c:axId val="48983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9844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886EE-53E3-F04D-9266-073039829591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D0037D-159E-DC45-A45D-37E9C65180ED}">
      <dgm:prSet phldrT="[Text]"/>
      <dgm:spPr>
        <a:solidFill>
          <a:srgbClr val="394A58"/>
        </a:solidFill>
      </dgm:spPr>
      <dgm:t>
        <a:bodyPr/>
        <a:lstStyle/>
        <a:p>
          <a:endParaRPr lang="en-US" dirty="0"/>
        </a:p>
      </dgm:t>
    </dgm:pt>
    <dgm:pt modelId="{4BE7C1E3-3839-B444-BE59-249D38AA6E87}" type="sibTrans" cxnId="{7E048A4A-32C8-5A41-9E12-64DCE62724AF}">
      <dgm:prSet/>
      <dgm:spPr/>
      <dgm:t>
        <a:bodyPr/>
        <a:lstStyle/>
        <a:p>
          <a:endParaRPr lang="en-US"/>
        </a:p>
      </dgm:t>
    </dgm:pt>
    <dgm:pt modelId="{44EB6342-161A-6D46-A5B9-7208DDB2BAE6}" type="parTrans" cxnId="{7E048A4A-32C8-5A41-9E12-64DCE62724AF}">
      <dgm:prSet/>
      <dgm:spPr/>
      <dgm:t>
        <a:bodyPr/>
        <a:lstStyle/>
        <a:p>
          <a:endParaRPr lang="en-US"/>
        </a:p>
      </dgm:t>
    </dgm:pt>
    <dgm:pt modelId="{D6B1F963-84C9-4744-8A67-46EEA9FAC1BE}">
      <dgm:prSet custT="1"/>
      <dgm:spPr>
        <a:solidFill>
          <a:srgbClr val="394A58"/>
        </a:solidFill>
      </dgm:spPr>
      <dgm:t>
        <a:bodyPr/>
        <a:lstStyle/>
        <a:p>
          <a:endParaRPr lang="fi-FI"/>
        </a:p>
      </dgm:t>
    </dgm:pt>
    <dgm:pt modelId="{6F43BA7D-AB0F-824F-9FAF-6DFF3134394F}" type="sibTrans" cxnId="{F9C9C6EC-4B1B-2F46-BC49-5F794909AF1C}">
      <dgm:prSet/>
      <dgm:spPr/>
      <dgm:t>
        <a:bodyPr/>
        <a:lstStyle/>
        <a:p>
          <a:endParaRPr lang="en-US"/>
        </a:p>
      </dgm:t>
    </dgm:pt>
    <dgm:pt modelId="{BDBF373B-FA7D-964F-B2E5-2B11704EB0F7}" type="parTrans" cxnId="{F9C9C6EC-4B1B-2F46-BC49-5F794909AF1C}">
      <dgm:prSet/>
      <dgm:spPr>
        <a:ln>
          <a:solidFill>
            <a:srgbClr val="394A58"/>
          </a:solidFill>
        </a:ln>
      </dgm:spPr>
      <dgm:t>
        <a:bodyPr/>
        <a:lstStyle/>
        <a:p>
          <a:endParaRPr lang="en-US"/>
        </a:p>
      </dgm:t>
    </dgm:pt>
    <dgm:pt modelId="{366AD50D-7C31-4DD3-B38E-4D3DDAA55B13}">
      <dgm:prSet custScaleX="114920" custScaleY="114920" custRadScaleRad="172464" custRadScaleInc="201804"/>
      <dgm:spPr>
        <a:solidFill>
          <a:srgbClr val="394A58"/>
        </a:solidFill>
      </dgm:spPr>
      <dgm:t>
        <a:bodyPr/>
        <a:lstStyle/>
        <a:p>
          <a:endParaRPr lang="fi-FI" dirty="0"/>
        </a:p>
      </dgm:t>
    </dgm:pt>
    <dgm:pt modelId="{6AC063FF-F287-47D1-B95B-620571EE300D}" type="sibTrans" cxnId="{FD9819CD-3694-4116-AFF8-AC3BE3C9C5BB}">
      <dgm:prSet/>
      <dgm:spPr/>
      <dgm:t>
        <a:bodyPr/>
        <a:lstStyle/>
        <a:p>
          <a:endParaRPr lang="fi-FI"/>
        </a:p>
      </dgm:t>
    </dgm:pt>
    <dgm:pt modelId="{5EC10612-52A2-434D-8B99-A43378CD077D}" type="parTrans" cxnId="{FD9819CD-3694-4116-AFF8-AC3BE3C9C5BB}">
      <dgm:prSet/>
      <dgm:spPr/>
      <dgm:t>
        <a:bodyPr/>
        <a:lstStyle/>
        <a:p>
          <a:endParaRPr lang="fi-FI"/>
        </a:p>
      </dgm:t>
    </dgm:pt>
    <dgm:pt modelId="{054E3AB4-3FA4-41C6-AC73-A87E33CCB7CE}">
      <dgm:prSet phldrT="[Text]" custT="1"/>
      <dgm:spPr>
        <a:solidFill>
          <a:srgbClr val="394A58"/>
        </a:solidFill>
      </dgm:spPr>
      <dgm:t>
        <a:bodyPr/>
        <a:lstStyle/>
        <a:p>
          <a:r>
            <a:rPr lang="en-US" sz="1100" dirty="0" err="1"/>
            <a:t>Asiakas-tutkimukset</a:t>
          </a:r>
          <a:endParaRPr lang="en-US" sz="1100" dirty="0"/>
        </a:p>
      </dgm:t>
    </dgm:pt>
    <dgm:pt modelId="{C22586E1-8F9F-484D-BF5D-55AA2731E6AB}" type="sibTrans" cxnId="{86EFB87D-1E5D-4FC8-9B2F-D8F68A321A74}">
      <dgm:prSet/>
      <dgm:spPr/>
      <dgm:t>
        <a:bodyPr/>
        <a:lstStyle/>
        <a:p>
          <a:endParaRPr lang="fi-FI"/>
        </a:p>
      </dgm:t>
    </dgm:pt>
    <dgm:pt modelId="{31EDCF9E-5C40-4FAA-9571-B1186DE31253}" type="parTrans" cxnId="{86EFB87D-1E5D-4FC8-9B2F-D8F68A321A74}">
      <dgm:prSet/>
      <dgm:spPr/>
      <dgm:t>
        <a:bodyPr/>
        <a:lstStyle/>
        <a:p>
          <a:endParaRPr lang="fi-FI"/>
        </a:p>
      </dgm:t>
    </dgm:pt>
    <dgm:pt modelId="{A2F2B24E-2331-4CA1-9F48-F561046E37BA}">
      <dgm:prSet phldrT="[Text]" custT="1"/>
      <dgm:spPr>
        <a:solidFill>
          <a:srgbClr val="394A58"/>
        </a:solidFill>
      </dgm:spPr>
      <dgm:t>
        <a:bodyPr/>
        <a:lstStyle/>
        <a:p>
          <a:r>
            <a:rPr lang="en-US" sz="1100" dirty="0" err="1"/>
            <a:t>Demografia-tiedot</a:t>
          </a:r>
          <a:endParaRPr lang="en-US" sz="1100" dirty="0"/>
        </a:p>
      </dgm:t>
    </dgm:pt>
    <dgm:pt modelId="{A0DDB8C9-4937-4E99-AC46-30ADC44E0B5D}" type="parTrans" cxnId="{8DF2E2A0-15DB-43F0-9B8F-611D0A0482D2}">
      <dgm:prSet/>
      <dgm:spPr/>
      <dgm:t>
        <a:bodyPr/>
        <a:lstStyle/>
        <a:p>
          <a:endParaRPr lang="fi-FI"/>
        </a:p>
      </dgm:t>
    </dgm:pt>
    <dgm:pt modelId="{57F27F11-E5C7-4B42-825A-9116607F5472}" type="sibTrans" cxnId="{8DF2E2A0-15DB-43F0-9B8F-611D0A0482D2}">
      <dgm:prSet/>
      <dgm:spPr/>
      <dgm:t>
        <a:bodyPr/>
        <a:lstStyle/>
        <a:p>
          <a:endParaRPr lang="fi-FI"/>
        </a:p>
      </dgm:t>
    </dgm:pt>
    <dgm:pt modelId="{8C19DEBB-D39B-4FCC-9F24-F70784381E08}">
      <dgm:prSet phldrT="[Text]" custT="1"/>
      <dgm:spPr>
        <a:solidFill>
          <a:srgbClr val="394A58"/>
        </a:solidFill>
      </dgm:spPr>
      <dgm:t>
        <a:bodyPr/>
        <a:lstStyle/>
        <a:p>
          <a:r>
            <a:rPr lang="en-US" sz="1100" dirty="0" err="1"/>
            <a:t>Arvot</a:t>
          </a:r>
          <a:endParaRPr lang="en-US" sz="1100" dirty="0"/>
        </a:p>
      </dgm:t>
    </dgm:pt>
    <dgm:pt modelId="{F2C50460-A9CB-44B4-BD39-E30B7C1AB62C}" type="parTrans" cxnId="{61B365A8-FE82-4891-B2BB-C14835B9B2A8}">
      <dgm:prSet/>
      <dgm:spPr/>
      <dgm:t>
        <a:bodyPr/>
        <a:lstStyle/>
        <a:p>
          <a:endParaRPr lang="fi-FI"/>
        </a:p>
      </dgm:t>
    </dgm:pt>
    <dgm:pt modelId="{00920E7B-0714-4427-9FC7-A752AB95E865}" type="sibTrans" cxnId="{61B365A8-FE82-4891-B2BB-C14835B9B2A8}">
      <dgm:prSet/>
      <dgm:spPr/>
      <dgm:t>
        <a:bodyPr/>
        <a:lstStyle/>
        <a:p>
          <a:endParaRPr lang="fi-FI"/>
        </a:p>
      </dgm:t>
    </dgm:pt>
    <dgm:pt modelId="{8D756457-503B-4F00-9962-E0B2FADC3018}">
      <dgm:prSet phldrT="[Text]" custT="1"/>
      <dgm:spPr>
        <a:solidFill>
          <a:srgbClr val="394A58"/>
        </a:solidFill>
      </dgm:spPr>
      <dgm:t>
        <a:bodyPr/>
        <a:lstStyle/>
        <a:p>
          <a:r>
            <a:rPr lang="en-US" sz="1100" dirty="0" err="1"/>
            <a:t>Kulutus-tottumukset</a:t>
          </a:r>
          <a:endParaRPr lang="en-US" sz="1100" dirty="0"/>
        </a:p>
      </dgm:t>
    </dgm:pt>
    <dgm:pt modelId="{85388850-954F-4CF5-AB53-76E928C53BB3}" type="parTrans" cxnId="{2952A52C-EE14-42C3-97F4-EA9C2080ED4C}">
      <dgm:prSet/>
      <dgm:spPr/>
      <dgm:t>
        <a:bodyPr/>
        <a:lstStyle/>
        <a:p>
          <a:endParaRPr lang="fi-FI"/>
        </a:p>
      </dgm:t>
    </dgm:pt>
    <dgm:pt modelId="{C15FDD0D-9592-4F2B-9769-C3F73042D517}" type="sibTrans" cxnId="{2952A52C-EE14-42C3-97F4-EA9C2080ED4C}">
      <dgm:prSet/>
      <dgm:spPr/>
      <dgm:t>
        <a:bodyPr/>
        <a:lstStyle/>
        <a:p>
          <a:endParaRPr lang="fi-FI"/>
        </a:p>
      </dgm:t>
    </dgm:pt>
    <dgm:pt modelId="{14B9464C-1B82-4928-89DF-AA8BFF4792CB}">
      <dgm:prSet phldrT="[Text]" custT="1"/>
      <dgm:spPr>
        <a:solidFill>
          <a:srgbClr val="394A58"/>
        </a:solidFill>
      </dgm:spPr>
      <dgm:t>
        <a:bodyPr/>
        <a:lstStyle/>
        <a:p>
          <a:r>
            <a:rPr lang="en-US" sz="1100" dirty="0" err="1"/>
            <a:t>Elämäntavat</a:t>
          </a:r>
          <a:endParaRPr lang="en-US" sz="1100" dirty="0"/>
        </a:p>
      </dgm:t>
    </dgm:pt>
    <dgm:pt modelId="{D0030872-2CC6-413E-9FC2-2D436F48B6DA}" type="parTrans" cxnId="{E822AF6D-4649-424A-BD63-A2A318FAF0BA}">
      <dgm:prSet/>
      <dgm:spPr/>
      <dgm:t>
        <a:bodyPr/>
        <a:lstStyle/>
        <a:p>
          <a:endParaRPr lang="fi-FI"/>
        </a:p>
      </dgm:t>
    </dgm:pt>
    <dgm:pt modelId="{F032AF03-2AAD-4541-81D9-194C09457996}" type="sibTrans" cxnId="{E822AF6D-4649-424A-BD63-A2A318FAF0BA}">
      <dgm:prSet/>
      <dgm:spPr/>
      <dgm:t>
        <a:bodyPr/>
        <a:lstStyle/>
        <a:p>
          <a:endParaRPr lang="fi-FI"/>
        </a:p>
      </dgm:t>
    </dgm:pt>
    <dgm:pt modelId="{47C98DFD-CEE4-411C-AB45-F65F5D2F355F}">
      <dgm:prSet phldrT="[Text]" custT="1"/>
      <dgm:spPr>
        <a:solidFill>
          <a:srgbClr val="394A58"/>
        </a:solidFill>
      </dgm:spPr>
      <dgm:t>
        <a:bodyPr/>
        <a:lstStyle/>
        <a:p>
          <a:r>
            <a:rPr lang="en-US" sz="1100" dirty="0" err="1"/>
            <a:t>Verkkokäyt-täytyminen</a:t>
          </a:r>
          <a:endParaRPr lang="en-US" sz="1100" dirty="0"/>
        </a:p>
      </dgm:t>
    </dgm:pt>
    <dgm:pt modelId="{0518105E-D762-4005-A0B1-DA0DC4BA053F}" type="parTrans" cxnId="{042B2AFD-C977-44F5-AA95-593EC35ED81E}">
      <dgm:prSet/>
      <dgm:spPr/>
      <dgm:t>
        <a:bodyPr/>
        <a:lstStyle/>
        <a:p>
          <a:endParaRPr lang="fi-FI"/>
        </a:p>
      </dgm:t>
    </dgm:pt>
    <dgm:pt modelId="{F4E6739A-1920-499B-AF32-F261E9EA569F}" type="sibTrans" cxnId="{042B2AFD-C977-44F5-AA95-593EC35ED81E}">
      <dgm:prSet/>
      <dgm:spPr/>
      <dgm:t>
        <a:bodyPr/>
        <a:lstStyle/>
        <a:p>
          <a:endParaRPr lang="fi-FI"/>
        </a:p>
      </dgm:t>
    </dgm:pt>
    <dgm:pt modelId="{273D4D23-7B92-42DE-94E7-364B585ADB0F}">
      <dgm:prSet phldrT="[Text]" custT="1"/>
      <dgm:spPr>
        <a:solidFill>
          <a:srgbClr val="394A58"/>
        </a:solidFill>
      </dgm:spPr>
      <dgm:t>
        <a:bodyPr/>
        <a:lstStyle/>
        <a:p>
          <a:r>
            <a:rPr lang="en-US" sz="1100" dirty="0" err="1"/>
            <a:t>Asiakasrekisterit</a:t>
          </a:r>
          <a:endParaRPr lang="en-US" sz="1100" dirty="0"/>
        </a:p>
      </dgm:t>
    </dgm:pt>
    <dgm:pt modelId="{C8074DC5-6D3E-4AC0-B5BD-F592DFA532E2}" type="parTrans" cxnId="{710A792E-8AF9-4BBD-BCC0-EBCF67BB2153}">
      <dgm:prSet/>
      <dgm:spPr/>
      <dgm:t>
        <a:bodyPr/>
        <a:lstStyle/>
        <a:p>
          <a:endParaRPr lang="fi-FI"/>
        </a:p>
      </dgm:t>
    </dgm:pt>
    <dgm:pt modelId="{F46B9DE3-D15D-469F-9A19-5EB6431F9974}" type="sibTrans" cxnId="{710A792E-8AF9-4BBD-BCC0-EBCF67BB2153}">
      <dgm:prSet/>
      <dgm:spPr/>
      <dgm:t>
        <a:bodyPr/>
        <a:lstStyle/>
        <a:p>
          <a:endParaRPr lang="fi-FI"/>
        </a:p>
      </dgm:t>
    </dgm:pt>
    <dgm:pt modelId="{3D4BD054-B659-46EC-9A2B-58D26C35DA25}">
      <dgm:prSet phldrT="[Text]" custT="1"/>
      <dgm:spPr>
        <a:solidFill>
          <a:srgbClr val="394A58"/>
        </a:solidFill>
      </dgm:spPr>
      <dgm:t>
        <a:bodyPr/>
        <a:lstStyle/>
        <a:p>
          <a:r>
            <a:rPr lang="en-US" sz="1100" dirty="0" err="1"/>
            <a:t>Avoin</a:t>
          </a:r>
          <a:r>
            <a:rPr lang="en-US" sz="1100" dirty="0"/>
            <a:t> data</a:t>
          </a:r>
        </a:p>
      </dgm:t>
    </dgm:pt>
    <dgm:pt modelId="{CE1DCD4D-4EB1-414E-9267-F813A2B7B193}" type="parTrans" cxnId="{6616C839-092E-4F99-9979-DFC6B5FBA7AB}">
      <dgm:prSet/>
      <dgm:spPr/>
      <dgm:t>
        <a:bodyPr/>
        <a:lstStyle/>
        <a:p>
          <a:endParaRPr lang="fi-FI"/>
        </a:p>
      </dgm:t>
    </dgm:pt>
    <dgm:pt modelId="{ACEB7A45-C5B9-47C8-9374-DE7B48FCFB42}" type="sibTrans" cxnId="{6616C839-092E-4F99-9979-DFC6B5FBA7AB}">
      <dgm:prSet/>
      <dgm:spPr/>
      <dgm:t>
        <a:bodyPr/>
        <a:lstStyle/>
        <a:p>
          <a:endParaRPr lang="fi-FI"/>
        </a:p>
      </dgm:t>
    </dgm:pt>
    <dgm:pt modelId="{AC7322A2-0E23-49F5-84CF-F353A81F96EB}">
      <dgm:prSet phldrT="[Text]" custT="1"/>
      <dgm:spPr>
        <a:solidFill>
          <a:srgbClr val="394A58"/>
        </a:solidFill>
      </dgm:spPr>
      <dgm:t>
        <a:bodyPr/>
        <a:lstStyle/>
        <a:p>
          <a:r>
            <a:rPr lang="en-US" sz="1100" dirty="0" err="1"/>
            <a:t>Asenteet</a:t>
          </a:r>
          <a:endParaRPr lang="en-US" sz="1100" dirty="0"/>
        </a:p>
      </dgm:t>
    </dgm:pt>
    <dgm:pt modelId="{BCD6AADC-A449-44DD-9D4F-753D277A1E74}" type="parTrans" cxnId="{E6FF35A5-07E7-41DB-A182-79E018D5D8EA}">
      <dgm:prSet/>
      <dgm:spPr/>
      <dgm:t>
        <a:bodyPr/>
        <a:lstStyle/>
        <a:p>
          <a:endParaRPr lang="fi-FI"/>
        </a:p>
      </dgm:t>
    </dgm:pt>
    <dgm:pt modelId="{F47348C5-2D07-4CB3-8014-9B62F7E69F3D}" type="sibTrans" cxnId="{E6FF35A5-07E7-41DB-A182-79E018D5D8EA}">
      <dgm:prSet/>
      <dgm:spPr/>
      <dgm:t>
        <a:bodyPr/>
        <a:lstStyle/>
        <a:p>
          <a:endParaRPr lang="fi-FI"/>
        </a:p>
      </dgm:t>
    </dgm:pt>
    <dgm:pt modelId="{B62EECC6-9532-3648-B74D-961E6135FBBA}" type="pres">
      <dgm:prSet presAssocID="{F14886EE-53E3-F04D-9266-07303982959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D5C12C-EB56-044F-82DC-55902A1AA730}" type="pres">
      <dgm:prSet presAssocID="{4BD0037D-159E-DC45-A45D-37E9C65180ED}" presName="centerShape" presStyleLbl="node0" presStyleIdx="0" presStyleCnt="1" custScaleX="220347" custScaleY="220347" custLinFactNeighborX="-369" custLinFactNeighborY="-113"/>
      <dgm:spPr/>
    </dgm:pt>
    <dgm:pt modelId="{3114C50A-3B96-4DE2-82F9-1A27D9A982FF}" type="pres">
      <dgm:prSet presAssocID="{A0DDB8C9-4937-4E99-AC46-30ADC44E0B5D}" presName="Name9" presStyleLbl="parChTrans1D2" presStyleIdx="0" presStyleCnt="9"/>
      <dgm:spPr/>
    </dgm:pt>
    <dgm:pt modelId="{6AE4A3CF-3A23-46F2-A361-1D6A6FCDCAF9}" type="pres">
      <dgm:prSet presAssocID="{A0DDB8C9-4937-4E99-AC46-30ADC44E0B5D}" presName="connTx" presStyleLbl="parChTrans1D2" presStyleIdx="0" presStyleCnt="9"/>
      <dgm:spPr/>
    </dgm:pt>
    <dgm:pt modelId="{50331D03-600C-4B9E-A8FB-D33CE25749DC}" type="pres">
      <dgm:prSet presAssocID="{A2F2B24E-2331-4CA1-9F48-F561046E37BA}" presName="node" presStyleLbl="node1" presStyleIdx="0" presStyleCnt="9">
        <dgm:presLayoutVars>
          <dgm:bulletEnabled val="1"/>
        </dgm:presLayoutVars>
      </dgm:prSet>
      <dgm:spPr/>
    </dgm:pt>
    <dgm:pt modelId="{3D38AD40-B928-46D1-9A08-48C7BA65FF4C}" type="pres">
      <dgm:prSet presAssocID="{F2C50460-A9CB-44B4-BD39-E30B7C1AB62C}" presName="Name9" presStyleLbl="parChTrans1D2" presStyleIdx="1" presStyleCnt="9"/>
      <dgm:spPr/>
    </dgm:pt>
    <dgm:pt modelId="{CDEDE215-762A-4738-A9BF-15982AA2D10E}" type="pres">
      <dgm:prSet presAssocID="{F2C50460-A9CB-44B4-BD39-E30B7C1AB62C}" presName="connTx" presStyleLbl="parChTrans1D2" presStyleIdx="1" presStyleCnt="9"/>
      <dgm:spPr/>
    </dgm:pt>
    <dgm:pt modelId="{74E9CE3A-4141-4CEC-94DA-E765FBEB8F8C}" type="pres">
      <dgm:prSet presAssocID="{8C19DEBB-D39B-4FCC-9F24-F70784381E08}" presName="node" presStyleLbl="node1" presStyleIdx="1" presStyleCnt="9">
        <dgm:presLayoutVars>
          <dgm:bulletEnabled val="1"/>
        </dgm:presLayoutVars>
      </dgm:prSet>
      <dgm:spPr/>
    </dgm:pt>
    <dgm:pt modelId="{A2618ADC-E868-41B1-968F-EE21000118D2}" type="pres">
      <dgm:prSet presAssocID="{BCD6AADC-A449-44DD-9D4F-753D277A1E74}" presName="Name9" presStyleLbl="parChTrans1D2" presStyleIdx="2" presStyleCnt="9"/>
      <dgm:spPr/>
    </dgm:pt>
    <dgm:pt modelId="{7A547D22-454B-41F9-A89B-5FE5C0ABFA8F}" type="pres">
      <dgm:prSet presAssocID="{BCD6AADC-A449-44DD-9D4F-753D277A1E74}" presName="connTx" presStyleLbl="parChTrans1D2" presStyleIdx="2" presStyleCnt="9"/>
      <dgm:spPr/>
    </dgm:pt>
    <dgm:pt modelId="{BCAF7609-A57D-429E-BBC4-97041C50AA88}" type="pres">
      <dgm:prSet presAssocID="{AC7322A2-0E23-49F5-84CF-F353A81F96EB}" presName="node" presStyleLbl="node1" presStyleIdx="2" presStyleCnt="9">
        <dgm:presLayoutVars>
          <dgm:bulletEnabled val="1"/>
        </dgm:presLayoutVars>
      </dgm:prSet>
      <dgm:spPr/>
    </dgm:pt>
    <dgm:pt modelId="{F6D7E550-6F48-4B23-9002-B2EE523DDE1E}" type="pres">
      <dgm:prSet presAssocID="{85388850-954F-4CF5-AB53-76E928C53BB3}" presName="Name9" presStyleLbl="parChTrans1D2" presStyleIdx="3" presStyleCnt="9"/>
      <dgm:spPr/>
    </dgm:pt>
    <dgm:pt modelId="{CDB18CC1-DA15-40B2-9E10-5166CCD7895B}" type="pres">
      <dgm:prSet presAssocID="{85388850-954F-4CF5-AB53-76E928C53BB3}" presName="connTx" presStyleLbl="parChTrans1D2" presStyleIdx="3" presStyleCnt="9"/>
      <dgm:spPr/>
    </dgm:pt>
    <dgm:pt modelId="{FD3E1FD1-2055-449A-89E0-7127E550827E}" type="pres">
      <dgm:prSet presAssocID="{8D756457-503B-4F00-9962-E0B2FADC3018}" presName="node" presStyleLbl="node1" presStyleIdx="3" presStyleCnt="9">
        <dgm:presLayoutVars>
          <dgm:bulletEnabled val="1"/>
        </dgm:presLayoutVars>
      </dgm:prSet>
      <dgm:spPr/>
    </dgm:pt>
    <dgm:pt modelId="{C0AD4B69-4066-4580-B9E0-B3AA8C43585F}" type="pres">
      <dgm:prSet presAssocID="{D0030872-2CC6-413E-9FC2-2D436F48B6DA}" presName="Name9" presStyleLbl="parChTrans1D2" presStyleIdx="4" presStyleCnt="9"/>
      <dgm:spPr/>
    </dgm:pt>
    <dgm:pt modelId="{5D82677B-50CB-41BA-A08E-81DCCD4FFD93}" type="pres">
      <dgm:prSet presAssocID="{D0030872-2CC6-413E-9FC2-2D436F48B6DA}" presName="connTx" presStyleLbl="parChTrans1D2" presStyleIdx="4" presStyleCnt="9"/>
      <dgm:spPr/>
    </dgm:pt>
    <dgm:pt modelId="{020C8C26-A94E-43A3-A83C-A8F46ED1B4B7}" type="pres">
      <dgm:prSet presAssocID="{14B9464C-1B82-4928-89DF-AA8BFF4792CB}" presName="node" presStyleLbl="node1" presStyleIdx="4" presStyleCnt="9" custRadScaleRad="100000" custRadScaleInc="0">
        <dgm:presLayoutVars>
          <dgm:bulletEnabled val="1"/>
        </dgm:presLayoutVars>
      </dgm:prSet>
      <dgm:spPr/>
    </dgm:pt>
    <dgm:pt modelId="{9980FD6B-0711-4896-8E8A-12F012424F79}" type="pres">
      <dgm:prSet presAssocID="{0518105E-D762-4005-A0B1-DA0DC4BA053F}" presName="Name9" presStyleLbl="parChTrans1D2" presStyleIdx="5" presStyleCnt="9"/>
      <dgm:spPr/>
    </dgm:pt>
    <dgm:pt modelId="{A05495B2-34FE-4E52-99A7-CEE60358F306}" type="pres">
      <dgm:prSet presAssocID="{0518105E-D762-4005-A0B1-DA0DC4BA053F}" presName="connTx" presStyleLbl="parChTrans1D2" presStyleIdx="5" presStyleCnt="9"/>
      <dgm:spPr/>
    </dgm:pt>
    <dgm:pt modelId="{F0A82854-4E4C-473D-8C10-C3190D3BEA50}" type="pres">
      <dgm:prSet presAssocID="{47C98DFD-CEE4-411C-AB45-F65F5D2F355F}" presName="node" presStyleLbl="node1" presStyleIdx="5" presStyleCnt="9">
        <dgm:presLayoutVars>
          <dgm:bulletEnabled val="1"/>
        </dgm:presLayoutVars>
      </dgm:prSet>
      <dgm:spPr/>
    </dgm:pt>
    <dgm:pt modelId="{5A052EEC-AFF2-4CBE-AC4D-E98327B51969}" type="pres">
      <dgm:prSet presAssocID="{C8074DC5-6D3E-4AC0-B5BD-F592DFA532E2}" presName="Name9" presStyleLbl="parChTrans1D2" presStyleIdx="6" presStyleCnt="9"/>
      <dgm:spPr/>
    </dgm:pt>
    <dgm:pt modelId="{388E0F57-D566-4B3F-924B-549FA53226E6}" type="pres">
      <dgm:prSet presAssocID="{C8074DC5-6D3E-4AC0-B5BD-F592DFA532E2}" presName="connTx" presStyleLbl="parChTrans1D2" presStyleIdx="6" presStyleCnt="9"/>
      <dgm:spPr/>
    </dgm:pt>
    <dgm:pt modelId="{7EB7F7B5-87B7-416B-A698-D16BA40BC266}" type="pres">
      <dgm:prSet presAssocID="{273D4D23-7B92-42DE-94E7-364B585ADB0F}" presName="node" presStyleLbl="node1" presStyleIdx="6" presStyleCnt="9">
        <dgm:presLayoutVars>
          <dgm:bulletEnabled val="1"/>
        </dgm:presLayoutVars>
      </dgm:prSet>
      <dgm:spPr/>
    </dgm:pt>
    <dgm:pt modelId="{0E56B883-451D-4D9D-90A1-E6E678618512}" type="pres">
      <dgm:prSet presAssocID="{CE1DCD4D-4EB1-414E-9267-F813A2B7B193}" presName="Name9" presStyleLbl="parChTrans1D2" presStyleIdx="7" presStyleCnt="9"/>
      <dgm:spPr/>
    </dgm:pt>
    <dgm:pt modelId="{3534A4DF-5C95-4C52-B614-958EA0041111}" type="pres">
      <dgm:prSet presAssocID="{CE1DCD4D-4EB1-414E-9267-F813A2B7B193}" presName="connTx" presStyleLbl="parChTrans1D2" presStyleIdx="7" presStyleCnt="9"/>
      <dgm:spPr/>
    </dgm:pt>
    <dgm:pt modelId="{A56CA49E-EA34-430D-9022-A229F2F313F0}" type="pres">
      <dgm:prSet presAssocID="{3D4BD054-B659-46EC-9A2B-58D26C35DA25}" presName="node" presStyleLbl="node1" presStyleIdx="7" presStyleCnt="9">
        <dgm:presLayoutVars>
          <dgm:bulletEnabled val="1"/>
        </dgm:presLayoutVars>
      </dgm:prSet>
      <dgm:spPr/>
    </dgm:pt>
    <dgm:pt modelId="{067AE289-2B10-4629-975B-66187508453E}" type="pres">
      <dgm:prSet presAssocID="{31EDCF9E-5C40-4FAA-9571-B1186DE31253}" presName="Name9" presStyleLbl="parChTrans1D2" presStyleIdx="8" presStyleCnt="9"/>
      <dgm:spPr/>
    </dgm:pt>
    <dgm:pt modelId="{A7443BB5-203E-4547-8708-B2AD62514573}" type="pres">
      <dgm:prSet presAssocID="{31EDCF9E-5C40-4FAA-9571-B1186DE31253}" presName="connTx" presStyleLbl="parChTrans1D2" presStyleIdx="8" presStyleCnt="9"/>
      <dgm:spPr/>
    </dgm:pt>
    <dgm:pt modelId="{D0C14FBD-874C-4490-8E37-6C0F330B5079}" type="pres">
      <dgm:prSet presAssocID="{054E3AB4-3FA4-41C6-AC73-A87E33CCB7CE}" presName="node" presStyleLbl="node1" presStyleIdx="8" presStyleCnt="9">
        <dgm:presLayoutVars>
          <dgm:bulletEnabled val="1"/>
        </dgm:presLayoutVars>
      </dgm:prSet>
      <dgm:spPr/>
    </dgm:pt>
  </dgm:ptLst>
  <dgm:cxnLst>
    <dgm:cxn modelId="{C5A1E704-A72B-449E-B7B5-0713F77A5E6C}" type="presOf" srcId="{273D4D23-7B92-42DE-94E7-364B585ADB0F}" destId="{7EB7F7B5-87B7-416B-A698-D16BA40BC266}" srcOrd="0" destOrd="0" presId="urn:microsoft.com/office/officeart/2005/8/layout/radial1"/>
    <dgm:cxn modelId="{E4CD1511-A3B9-42F0-AAA0-11CD440F8971}" type="presOf" srcId="{BCD6AADC-A449-44DD-9D4F-753D277A1E74}" destId="{A2618ADC-E868-41B1-968F-EE21000118D2}" srcOrd="0" destOrd="0" presId="urn:microsoft.com/office/officeart/2005/8/layout/radial1"/>
    <dgm:cxn modelId="{4C7C2323-60FB-4573-9BCE-2DCFDC7D2682}" type="presOf" srcId="{AC7322A2-0E23-49F5-84CF-F353A81F96EB}" destId="{BCAF7609-A57D-429E-BBC4-97041C50AA88}" srcOrd="0" destOrd="0" presId="urn:microsoft.com/office/officeart/2005/8/layout/radial1"/>
    <dgm:cxn modelId="{161AD624-9E94-4146-9694-B4852809CAE3}" type="presOf" srcId="{CE1DCD4D-4EB1-414E-9267-F813A2B7B193}" destId="{0E56B883-451D-4D9D-90A1-E6E678618512}" srcOrd="0" destOrd="0" presId="urn:microsoft.com/office/officeart/2005/8/layout/radial1"/>
    <dgm:cxn modelId="{E2D9242C-3D99-4E8C-9657-09C0D91EF9C9}" type="presOf" srcId="{D0030872-2CC6-413E-9FC2-2D436F48B6DA}" destId="{5D82677B-50CB-41BA-A08E-81DCCD4FFD93}" srcOrd="1" destOrd="0" presId="urn:microsoft.com/office/officeart/2005/8/layout/radial1"/>
    <dgm:cxn modelId="{2952A52C-EE14-42C3-97F4-EA9C2080ED4C}" srcId="{4BD0037D-159E-DC45-A45D-37E9C65180ED}" destId="{8D756457-503B-4F00-9962-E0B2FADC3018}" srcOrd="3" destOrd="0" parTransId="{85388850-954F-4CF5-AB53-76E928C53BB3}" sibTransId="{C15FDD0D-9592-4F2B-9769-C3F73042D517}"/>
    <dgm:cxn modelId="{710A792E-8AF9-4BBD-BCC0-EBCF67BB2153}" srcId="{4BD0037D-159E-DC45-A45D-37E9C65180ED}" destId="{273D4D23-7B92-42DE-94E7-364B585ADB0F}" srcOrd="6" destOrd="0" parTransId="{C8074DC5-6D3E-4AC0-B5BD-F592DFA532E2}" sibTransId="{F46B9DE3-D15D-469F-9A19-5EB6431F9974}"/>
    <dgm:cxn modelId="{BF501231-5C3A-46C4-8D02-BFC61A478469}" type="presOf" srcId="{47C98DFD-CEE4-411C-AB45-F65F5D2F355F}" destId="{F0A82854-4E4C-473D-8C10-C3190D3BEA50}" srcOrd="0" destOrd="0" presId="urn:microsoft.com/office/officeart/2005/8/layout/radial1"/>
    <dgm:cxn modelId="{6616C839-092E-4F99-9979-DFC6B5FBA7AB}" srcId="{4BD0037D-159E-DC45-A45D-37E9C65180ED}" destId="{3D4BD054-B659-46EC-9A2B-58D26C35DA25}" srcOrd="7" destOrd="0" parTransId="{CE1DCD4D-4EB1-414E-9267-F813A2B7B193}" sibTransId="{ACEB7A45-C5B9-47C8-9374-DE7B48FCFB42}"/>
    <dgm:cxn modelId="{9FC4E53C-BAEC-4F85-AB70-33D71BCCC8FA}" type="presOf" srcId="{F2C50460-A9CB-44B4-BD39-E30B7C1AB62C}" destId="{3D38AD40-B928-46D1-9A08-48C7BA65FF4C}" srcOrd="0" destOrd="0" presId="urn:microsoft.com/office/officeart/2005/8/layout/radial1"/>
    <dgm:cxn modelId="{825FEF3C-E8F9-451E-9DC5-CB445D6379A9}" type="presOf" srcId="{31EDCF9E-5C40-4FAA-9571-B1186DE31253}" destId="{A7443BB5-203E-4547-8708-B2AD62514573}" srcOrd="1" destOrd="0" presId="urn:microsoft.com/office/officeart/2005/8/layout/radial1"/>
    <dgm:cxn modelId="{F5CC3560-6D66-4F46-ADE0-26D9431D6D1C}" type="presOf" srcId="{C8074DC5-6D3E-4AC0-B5BD-F592DFA532E2}" destId="{388E0F57-D566-4B3F-924B-549FA53226E6}" srcOrd="1" destOrd="0" presId="urn:microsoft.com/office/officeart/2005/8/layout/radial1"/>
    <dgm:cxn modelId="{D5925368-A94C-438C-A72C-7071C3204714}" type="presOf" srcId="{A2F2B24E-2331-4CA1-9F48-F561046E37BA}" destId="{50331D03-600C-4B9E-A8FB-D33CE25749DC}" srcOrd="0" destOrd="0" presId="urn:microsoft.com/office/officeart/2005/8/layout/radial1"/>
    <dgm:cxn modelId="{4C68BB69-D035-4EDB-800B-A09F90FE5582}" type="presOf" srcId="{054E3AB4-3FA4-41C6-AC73-A87E33CCB7CE}" destId="{D0C14FBD-874C-4490-8E37-6C0F330B5079}" srcOrd="0" destOrd="0" presId="urn:microsoft.com/office/officeart/2005/8/layout/radial1"/>
    <dgm:cxn modelId="{7E048A4A-32C8-5A41-9E12-64DCE62724AF}" srcId="{F14886EE-53E3-F04D-9266-073039829591}" destId="{4BD0037D-159E-DC45-A45D-37E9C65180ED}" srcOrd="0" destOrd="0" parTransId="{44EB6342-161A-6D46-A5B9-7208DDB2BAE6}" sibTransId="{4BE7C1E3-3839-B444-BE59-249D38AA6E87}"/>
    <dgm:cxn modelId="{2F91164C-1A58-42E6-B598-94E7A72998FA}" type="presOf" srcId="{F2C50460-A9CB-44B4-BD39-E30B7C1AB62C}" destId="{CDEDE215-762A-4738-A9BF-15982AA2D10E}" srcOrd="1" destOrd="0" presId="urn:microsoft.com/office/officeart/2005/8/layout/radial1"/>
    <dgm:cxn modelId="{E822AF6D-4649-424A-BD63-A2A318FAF0BA}" srcId="{4BD0037D-159E-DC45-A45D-37E9C65180ED}" destId="{14B9464C-1B82-4928-89DF-AA8BFF4792CB}" srcOrd="4" destOrd="0" parTransId="{D0030872-2CC6-413E-9FC2-2D436F48B6DA}" sibTransId="{F032AF03-2AAD-4541-81D9-194C09457996}"/>
    <dgm:cxn modelId="{67292D74-178B-453A-A517-BBAC5589FDC2}" type="presOf" srcId="{C8074DC5-6D3E-4AC0-B5BD-F592DFA532E2}" destId="{5A052EEC-AFF2-4CBE-AC4D-E98327B51969}" srcOrd="0" destOrd="0" presId="urn:microsoft.com/office/officeart/2005/8/layout/radial1"/>
    <dgm:cxn modelId="{D7C00D57-F64D-48F1-8C42-CE618C755CA3}" type="presOf" srcId="{85388850-954F-4CF5-AB53-76E928C53BB3}" destId="{CDB18CC1-DA15-40B2-9E10-5166CCD7895B}" srcOrd="1" destOrd="0" presId="urn:microsoft.com/office/officeart/2005/8/layout/radial1"/>
    <dgm:cxn modelId="{86EFB87D-1E5D-4FC8-9B2F-D8F68A321A74}" srcId="{4BD0037D-159E-DC45-A45D-37E9C65180ED}" destId="{054E3AB4-3FA4-41C6-AC73-A87E33CCB7CE}" srcOrd="8" destOrd="0" parTransId="{31EDCF9E-5C40-4FAA-9571-B1186DE31253}" sibTransId="{C22586E1-8F9F-484D-BF5D-55AA2731E6AB}"/>
    <dgm:cxn modelId="{7D2B6A80-E32A-4758-9472-DFE6A4F2EA6D}" type="presOf" srcId="{F14886EE-53E3-F04D-9266-073039829591}" destId="{B62EECC6-9532-3648-B74D-961E6135FBBA}" srcOrd="0" destOrd="0" presId="urn:microsoft.com/office/officeart/2005/8/layout/radial1"/>
    <dgm:cxn modelId="{55AE4684-EDA9-457F-B3AE-D958B8C802DE}" type="presOf" srcId="{BCD6AADC-A449-44DD-9D4F-753D277A1E74}" destId="{7A547D22-454B-41F9-A89B-5FE5C0ABFA8F}" srcOrd="1" destOrd="0" presId="urn:microsoft.com/office/officeart/2005/8/layout/radial1"/>
    <dgm:cxn modelId="{6218148A-7080-4F49-A02F-6A9BB2F186F8}" type="presOf" srcId="{A0DDB8C9-4937-4E99-AC46-30ADC44E0B5D}" destId="{6AE4A3CF-3A23-46F2-A361-1D6A6FCDCAF9}" srcOrd="1" destOrd="0" presId="urn:microsoft.com/office/officeart/2005/8/layout/radial1"/>
    <dgm:cxn modelId="{2B1A8C8D-6F07-4C65-BDED-A2B906BFB661}" type="presOf" srcId="{8C19DEBB-D39B-4FCC-9F24-F70784381E08}" destId="{74E9CE3A-4141-4CEC-94DA-E765FBEB8F8C}" srcOrd="0" destOrd="0" presId="urn:microsoft.com/office/officeart/2005/8/layout/radial1"/>
    <dgm:cxn modelId="{47313290-2BA1-4C53-82CF-85BA5313F55E}" type="presOf" srcId="{0518105E-D762-4005-A0B1-DA0DC4BA053F}" destId="{A05495B2-34FE-4E52-99A7-CEE60358F306}" srcOrd="1" destOrd="0" presId="urn:microsoft.com/office/officeart/2005/8/layout/radial1"/>
    <dgm:cxn modelId="{8AE48797-450C-4286-B29B-317FE741F4AB}" type="presOf" srcId="{CE1DCD4D-4EB1-414E-9267-F813A2B7B193}" destId="{3534A4DF-5C95-4C52-B614-958EA0041111}" srcOrd="1" destOrd="0" presId="urn:microsoft.com/office/officeart/2005/8/layout/radial1"/>
    <dgm:cxn modelId="{4741879B-9363-451C-993D-5C93273E0663}" type="presOf" srcId="{3D4BD054-B659-46EC-9A2B-58D26C35DA25}" destId="{A56CA49E-EA34-430D-9022-A229F2F313F0}" srcOrd="0" destOrd="0" presId="urn:microsoft.com/office/officeart/2005/8/layout/radial1"/>
    <dgm:cxn modelId="{8DF2E2A0-15DB-43F0-9B8F-611D0A0482D2}" srcId="{4BD0037D-159E-DC45-A45D-37E9C65180ED}" destId="{A2F2B24E-2331-4CA1-9F48-F561046E37BA}" srcOrd="0" destOrd="0" parTransId="{A0DDB8C9-4937-4E99-AC46-30ADC44E0B5D}" sibTransId="{57F27F11-E5C7-4B42-825A-9116607F5472}"/>
    <dgm:cxn modelId="{E6FF35A5-07E7-41DB-A182-79E018D5D8EA}" srcId="{4BD0037D-159E-DC45-A45D-37E9C65180ED}" destId="{AC7322A2-0E23-49F5-84CF-F353A81F96EB}" srcOrd="2" destOrd="0" parTransId="{BCD6AADC-A449-44DD-9D4F-753D277A1E74}" sibTransId="{F47348C5-2D07-4CB3-8014-9B62F7E69F3D}"/>
    <dgm:cxn modelId="{61B365A8-FE82-4891-B2BB-C14835B9B2A8}" srcId="{4BD0037D-159E-DC45-A45D-37E9C65180ED}" destId="{8C19DEBB-D39B-4FCC-9F24-F70784381E08}" srcOrd="1" destOrd="0" parTransId="{F2C50460-A9CB-44B4-BD39-E30B7C1AB62C}" sibTransId="{00920E7B-0714-4427-9FC7-A752AB95E865}"/>
    <dgm:cxn modelId="{EFCF01AC-B4B7-49F6-B7FD-333772A08EE7}" type="presOf" srcId="{D0030872-2CC6-413E-9FC2-2D436F48B6DA}" destId="{C0AD4B69-4066-4580-B9E0-B3AA8C43585F}" srcOrd="0" destOrd="0" presId="urn:microsoft.com/office/officeart/2005/8/layout/radial1"/>
    <dgm:cxn modelId="{3E9AAAAC-03D3-4128-90C3-7138A61FBF0F}" type="presOf" srcId="{14B9464C-1B82-4928-89DF-AA8BFF4792CB}" destId="{020C8C26-A94E-43A3-A83C-A8F46ED1B4B7}" srcOrd="0" destOrd="0" presId="urn:microsoft.com/office/officeart/2005/8/layout/radial1"/>
    <dgm:cxn modelId="{AEAE71C0-2D85-4364-B108-72D3CAC998F8}" type="presOf" srcId="{31EDCF9E-5C40-4FAA-9571-B1186DE31253}" destId="{067AE289-2B10-4629-975B-66187508453E}" srcOrd="0" destOrd="0" presId="urn:microsoft.com/office/officeart/2005/8/layout/radial1"/>
    <dgm:cxn modelId="{2A0B2AC7-F587-45A6-B014-FA5B964E7F27}" type="presOf" srcId="{A0DDB8C9-4937-4E99-AC46-30ADC44E0B5D}" destId="{3114C50A-3B96-4DE2-82F9-1A27D9A982FF}" srcOrd="0" destOrd="0" presId="urn:microsoft.com/office/officeart/2005/8/layout/radial1"/>
    <dgm:cxn modelId="{2D4587CB-3CB5-4FC4-A244-212F7C763F14}" type="presOf" srcId="{8D756457-503B-4F00-9962-E0B2FADC3018}" destId="{FD3E1FD1-2055-449A-89E0-7127E550827E}" srcOrd="0" destOrd="0" presId="urn:microsoft.com/office/officeart/2005/8/layout/radial1"/>
    <dgm:cxn modelId="{FD9819CD-3694-4116-AFF8-AC3BE3C9C5BB}" srcId="{F14886EE-53E3-F04D-9266-073039829591}" destId="{366AD50D-7C31-4DD3-B38E-4D3DDAA55B13}" srcOrd="2" destOrd="0" parTransId="{5EC10612-52A2-434D-8B99-A43378CD077D}" sibTransId="{6AC063FF-F287-47D1-B95B-620571EE300D}"/>
    <dgm:cxn modelId="{AADD39D4-5017-4241-BE85-397DD90D353D}" type="presOf" srcId="{4BD0037D-159E-DC45-A45D-37E9C65180ED}" destId="{47D5C12C-EB56-044F-82DC-55902A1AA730}" srcOrd="0" destOrd="0" presId="urn:microsoft.com/office/officeart/2005/8/layout/radial1"/>
    <dgm:cxn modelId="{0C74F9E5-92CB-42FA-9865-DE15306E35B1}" type="presOf" srcId="{0518105E-D762-4005-A0B1-DA0DC4BA053F}" destId="{9980FD6B-0711-4896-8E8A-12F012424F79}" srcOrd="0" destOrd="0" presId="urn:microsoft.com/office/officeart/2005/8/layout/radial1"/>
    <dgm:cxn modelId="{F9C9C6EC-4B1B-2F46-BC49-5F794909AF1C}" srcId="{F14886EE-53E3-F04D-9266-073039829591}" destId="{D6B1F963-84C9-4744-8A67-46EEA9FAC1BE}" srcOrd="1" destOrd="0" parTransId="{BDBF373B-FA7D-964F-B2E5-2B11704EB0F7}" sibTransId="{6F43BA7D-AB0F-824F-9FAF-6DFF3134394F}"/>
    <dgm:cxn modelId="{0686B3F3-4F0B-4492-B317-4A0D2ABD2B3A}" type="presOf" srcId="{85388850-954F-4CF5-AB53-76E928C53BB3}" destId="{F6D7E550-6F48-4B23-9002-B2EE523DDE1E}" srcOrd="0" destOrd="0" presId="urn:microsoft.com/office/officeart/2005/8/layout/radial1"/>
    <dgm:cxn modelId="{042B2AFD-C977-44F5-AA95-593EC35ED81E}" srcId="{4BD0037D-159E-DC45-A45D-37E9C65180ED}" destId="{47C98DFD-CEE4-411C-AB45-F65F5D2F355F}" srcOrd="5" destOrd="0" parTransId="{0518105E-D762-4005-A0B1-DA0DC4BA053F}" sibTransId="{F4E6739A-1920-499B-AF32-F261E9EA569F}"/>
    <dgm:cxn modelId="{72A2A00D-6EF4-4559-B103-D275B3005C0E}" type="presParOf" srcId="{B62EECC6-9532-3648-B74D-961E6135FBBA}" destId="{47D5C12C-EB56-044F-82DC-55902A1AA730}" srcOrd="0" destOrd="0" presId="urn:microsoft.com/office/officeart/2005/8/layout/radial1"/>
    <dgm:cxn modelId="{D2110137-858F-4967-ACA3-BF51C9B56901}" type="presParOf" srcId="{B62EECC6-9532-3648-B74D-961E6135FBBA}" destId="{3114C50A-3B96-4DE2-82F9-1A27D9A982FF}" srcOrd="1" destOrd="0" presId="urn:microsoft.com/office/officeart/2005/8/layout/radial1"/>
    <dgm:cxn modelId="{990CDE3E-C741-435D-92BE-81E1C1851C12}" type="presParOf" srcId="{3114C50A-3B96-4DE2-82F9-1A27D9A982FF}" destId="{6AE4A3CF-3A23-46F2-A361-1D6A6FCDCAF9}" srcOrd="0" destOrd="0" presId="urn:microsoft.com/office/officeart/2005/8/layout/radial1"/>
    <dgm:cxn modelId="{170303CF-98F1-4A05-9391-EE59A050F1FF}" type="presParOf" srcId="{B62EECC6-9532-3648-B74D-961E6135FBBA}" destId="{50331D03-600C-4B9E-A8FB-D33CE25749DC}" srcOrd="2" destOrd="0" presId="urn:microsoft.com/office/officeart/2005/8/layout/radial1"/>
    <dgm:cxn modelId="{EE25C43B-8415-494A-9843-970AFECD97BB}" type="presParOf" srcId="{B62EECC6-9532-3648-B74D-961E6135FBBA}" destId="{3D38AD40-B928-46D1-9A08-48C7BA65FF4C}" srcOrd="3" destOrd="0" presId="urn:microsoft.com/office/officeart/2005/8/layout/radial1"/>
    <dgm:cxn modelId="{2F84E493-731D-4EF3-8913-15E53EB75771}" type="presParOf" srcId="{3D38AD40-B928-46D1-9A08-48C7BA65FF4C}" destId="{CDEDE215-762A-4738-A9BF-15982AA2D10E}" srcOrd="0" destOrd="0" presId="urn:microsoft.com/office/officeart/2005/8/layout/radial1"/>
    <dgm:cxn modelId="{663F8439-43F5-4A1F-ABB6-1C7D6C74120A}" type="presParOf" srcId="{B62EECC6-9532-3648-B74D-961E6135FBBA}" destId="{74E9CE3A-4141-4CEC-94DA-E765FBEB8F8C}" srcOrd="4" destOrd="0" presId="urn:microsoft.com/office/officeart/2005/8/layout/radial1"/>
    <dgm:cxn modelId="{D7546118-8F9C-4ABF-A085-3F9B1CEDD0D9}" type="presParOf" srcId="{B62EECC6-9532-3648-B74D-961E6135FBBA}" destId="{A2618ADC-E868-41B1-968F-EE21000118D2}" srcOrd="5" destOrd="0" presId="urn:microsoft.com/office/officeart/2005/8/layout/radial1"/>
    <dgm:cxn modelId="{947C853D-DFB4-4344-BCA7-A01088E75201}" type="presParOf" srcId="{A2618ADC-E868-41B1-968F-EE21000118D2}" destId="{7A547D22-454B-41F9-A89B-5FE5C0ABFA8F}" srcOrd="0" destOrd="0" presId="urn:microsoft.com/office/officeart/2005/8/layout/radial1"/>
    <dgm:cxn modelId="{37625C34-BBF7-4FEC-8A09-04E57EF7E6C0}" type="presParOf" srcId="{B62EECC6-9532-3648-B74D-961E6135FBBA}" destId="{BCAF7609-A57D-429E-BBC4-97041C50AA88}" srcOrd="6" destOrd="0" presId="urn:microsoft.com/office/officeart/2005/8/layout/radial1"/>
    <dgm:cxn modelId="{4EDB670C-74AA-4E3C-AAFE-A1AA500C220B}" type="presParOf" srcId="{B62EECC6-9532-3648-B74D-961E6135FBBA}" destId="{F6D7E550-6F48-4B23-9002-B2EE523DDE1E}" srcOrd="7" destOrd="0" presId="urn:microsoft.com/office/officeart/2005/8/layout/radial1"/>
    <dgm:cxn modelId="{841DF2C4-BB58-41D6-A1E6-1E4DE646C826}" type="presParOf" srcId="{F6D7E550-6F48-4B23-9002-B2EE523DDE1E}" destId="{CDB18CC1-DA15-40B2-9E10-5166CCD7895B}" srcOrd="0" destOrd="0" presId="urn:microsoft.com/office/officeart/2005/8/layout/radial1"/>
    <dgm:cxn modelId="{277A70F7-5204-45EB-8D11-390C6E02B1AE}" type="presParOf" srcId="{B62EECC6-9532-3648-B74D-961E6135FBBA}" destId="{FD3E1FD1-2055-449A-89E0-7127E550827E}" srcOrd="8" destOrd="0" presId="urn:microsoft.com/office/officeart/2005/8/layout/radial1"/>
    <dgm:cxn modelId="{C1A7408B-A893-4E86-90E6-8B0A1CE8A428}" type="presParOf" srcId="{B62EECC6-9532-3648-B74D-961E6135FBBA}" destId="{C0AD4B69-4066-4580-B9E0-B3AA8C43585F}" srcOrd="9" destOrd="0" presId="urn:microsoft.com/office/officeart/2005/8/layout/radial1"/>
    <dgm:cxn modelId="{F38FA051-1C2D-45F4-A161-78EEF102623A}" type="presParOf" srcId="{C0AD4B69-4066-4580-B9E0-B3AA8C43585F}" destId="{5D82677B-50CB-41BA-A08E-81DCCD4FFD93}" srcOrd="0" destOrd="0" presId="urn:microsoft.com/office/officeart/2005/8/layout/radial1"/>
    <dgm:cxn modelId="{31EFB214-3C41-4D09-A071-7676A232CE65}" type="presParOf" srcId="{B62EECC6-9532-3648-B74D-961E6135FBBA}" destId="{020C8C26-A94E-43A3-A83C-A8F46ED1B4B7}" srcOrd="10" destOrd="0" presId="urn:microsoft.com/office/officeart/2005/8/layout/radial1"/>
    <dgm:cxn modelId="{8348031E-045A-49A3-BA07-6AAED576F6B8}" type="presParOf" srcId="{B62EECC6-9532-3648-B74D-961E6135FBBA}" destId="{9980FD6B-0711-4896-8E8A-12F012424F79}" srcOrd="11" destOrd="0" presId="urn:microsoft.com/office/officeart/2005/8/layout/radial1"/>
    <dgm:cxn modelId="{714A8F67-2593-4FE7-BB53-5985DBC62D35}" type="presParOf" srcId="{9980FD6B-0711-4896-8E8A-12F012424F79}" destId="{A05495B2-34FE-4E52-99A7-CEE60358F306}" srcOrd="0" destOrd="0" presId="urn:microsoft.com/office/officeart/2005/8/layout/radial1"/>
    <dgm:cxn modelId="{CF728CE8-D0B2-4CF3-B08D-9357E41B0BA5}" type="presParOf" srcId="{B62EECC6-9532-3648-B74D-961E6135FBBA}" destId="{F0A82854-4E4C-473D-8C10-C3190D3BEA50}" srcOrd="12" destOrd="0" presId="urn:microsoft.com/office/officeart/2005/8/layout/radial1"/>
    <dgm:cxn modelId="{8A678119-E848-4910-9163-3CC20F34A2E6}" type="presParOf" srcId="{B62EECC6-9532-3648-B74D-961E6135FBBA}" destId="{5A052EEC-AFF2-4CBE-AC4D-E98327B51969}" srcOrd="13" destOrd="0" presId="urn:microsoft.com/office/officeart/2005/8/layout/radial1"/>
    <dgm:cxn modelId="{81A22F29-4D2F-4AEC-A012-EE01774EDE69}" type="presParOf" srcId="{5A052EEC-AFF2-4CBE-AC4D-E98327B51969}" destId="{388E0F57-D566-4B3F-924B-549FA53226E6}" srcOrd="0" destOrd="0" presId="urn:microsoft.com/office/officeart/2005/8/layout/radial1"/>
    <dgm:cxn modelId="{1A4AD082-4504-4DE4-B493-7297B65F6C0A}" type="presParOf" srcId="{B62EECC6-9532-3648-B74D-961E6135FBBA}" destId="{7EB7F7B5-87B7-416B-A698-D16BA40BC266}" srcOrd="14" destOrd="0" presId="urn:microsoft.com/office/officeart/2005/8/layout/radial1"/>
    <dgm:cxn modelId="{FA21B24D-BBDD-4247-A51D-10A2CD30DCE2}" type="presParOf" srcId="{B62EECC6-9532-3648-B74D-961E6135FBBA}" destId="{0E56B883-451D-4D9D-90A1-E6E678618512}" srcOrd="15" destOrd="0" presId="urn:microsoft.com/office/officeart/2005/8/layout/radial1"/>
    <dgm:cxn modelId="{0C7DE7F4-794C-4580-B0D1-91145850AD64}" type="presParOf" srcId="{0E56B883-451D-4D9D-90A1-E6E678618512}" destId="{3534A4DF-5C95-4C52-B614-958EA0041111}" srcOrd="0" destOrd="0" presId="urn:microsoft.com/office/officeart/2005/8/layout/radial1"/>
    <dgm:cxn modelId="{CF925AE0-7484-4FD7-8BD8-C35DF318CD4B}" type="presParOf" srcId="{B62EECC6-9532-3648-B74D-961E6135FBBA}" destId="{A56CA49E-EA34-430D-9022-A229F2F313F0}" srcOrd="16" destOrd="0" presId="urn:microsoft.com/office/officeart/2005/8/layout/radial1"/>
    <dgm:cxn modelId="{E34989F2-5220-40F9-952A-8D432F7B9AD6}" type="presParOf" srcId="{B62EECC6-9532-3648-B74D-961E6135FBBA}" destId="{067AE289-2B10-4629-975B-66187508453E}" srcOrd="17" destOrd="0" presId="urn:microsoft.com/office/officeart/2005/8/layout/radial1"/>
    <dgm:cxn modelId="{83F27E7D-80F6-4280-A38C-7AED2FF9458F}" type="presParOf" srcId="{067AE289-2B10-4629-975B-66187508453E}" destId="{A7443BB5-203E-4547-8708-B2AD62514573}" srcOrd="0" destOrd="0" presId="urn:microsoft.com/office/officeart/2005/8/layout/radial1"/>
    <dgm:cxn modelId="{22CE9192-9525-4F04-B8E9-1B6F0B8BB956}" type="presParOf" srcId="{B62EECC6-9532-3648-B74D-961E6135FBBA}" destId="{D0C14FBD-874C-4490-8E37-6C0F330B5079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42E05D-F6A0-4BFD-BB57-B6C5492B25E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9423F34-AC26-46E8-8D42-E801D951FFD2}">
      <dgm:prSet phldrT="[Teksti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ts val="0"/>
            </a:spcAft>
          </a:pPr>
          <a:r>
            <a:rPr lang="fi-FI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Irralliset elämykselliset</a:t>
          </a:r>
        </a:p>
        <a:p>
          <a:pPr>
            <a:spcAft>
              <a:spcPts val="0"/>
            </a:spcAft>
          </a:pPr>
          <a:r>
            <a:rPr lang="fi-FI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Irralliset suoriutujat</a:t>
          </a:r>
        </a:p>
      </dgm:t>
    </dgm:pt>
    <dgm:pt modelId="{7153BD40-BE3C-422E-BA18-BBBA46DC8DCD}" type="parTrans" cxnId="{BDAB0D7D-ADD2-4470-B0BF-ED7D2EE791D2}">
      <dgm:prSet/>
      <dgm:spPr/>
      <dgm:t>
        <a:bodyPr/>
        <a:lstStyle/>
        <a:p>
          <a:endParaRPr lang="fi-FI"/>
        </a:p>
      </dgm:t>
    </dgm:pt>
    <dgm:pt modelId="{A150C682-CB47-48D5-B9F0-1B0E51E1B5BE}" type="sibTrans" cxnId="{BDAB0D7D-ADD2-4470-B0BF-ED7D2EE791D2}">
      <dgm:prSet/>
      <dgm:spPr/>
      <dgm:t>
        <a:bodyPr/>
        <a:lstStyle/>
        <a:p>
          <a:endParaRPr lang="fi-FI"/>
        </a:p>
      </dgm:t>
    </dgm:pt>
    <dgm:pt modelId="{10E2DC08-737A-47F3-840B-AF4EE48E5463}">
      <dgm:prSet phldrT="[Teksti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i-FI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Perinteelliset säilyttäjät</a:t>
          </a:r>
        </a:p>
      </dgm:t>
    </dgm:pt>
    <dgm:pt modelId="{BAD3168A-7F4D-4AE6-B94E-45AC8874B0F7}" type="parTrans" cxnId="{63251B68-8074-4A32-BF33-E2E7841E6537}">
      <dgm:prSet/>
      <dgm:spPr/>
      <dgm:t>
        <a:bodyPr/>
        <a:lstStyle/>
        <a:p>
          <a:endParaRPr lang="fi-FI"/>
        </a:p>
      </dgm:t>
    </dgm:pt>
    <dgm:pt modelId="{AF92C129-404C-4951-B5D7-DAB69D69A40D}" type="sibTrans" cxnId="{63251B68-8074-4A32-BF33-E2E7841E6537}">
      <dgm:prSet/>
      <dgm:spPr/>
      <dgm:t>
        <a:bodyPr/>
        <a:lstStyle/>
        <a:p>
          <a:endParaRPr lang="fi-FI"/>
        </a:p>
      </dgm:t>
    </dgm:pt>
    <dgm:pt modelId="{12699288-1278-4244-BF86-B45A29D6338E}">
      <dgm:prSet phldrT="[Teksti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i-FI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Vastuulliset avomieliset</a:t>
          </a:r>
        </a:p>
      </dgm:t>
    </dgm:pt>
    <dgm:pt modelId="{69E9E0D1-363D-4ACD-95B0-D36D64A2FA4C}" type="parTrans" cxnId="{88D7E166-06E9-46CC-8C8B-D016C0C4A3DE}">
      <dgm:prSet/>
      <dgm:spPr/>
      <dgm:t>
        <a:bodyPr/>
        <a:lstStyle/>
        <a:p>
          <a:endParaRPr lang="fi-FI"/>
        </a:p>
      </dgm:t>
    </dgm:pt>
    <dgm:pt modelId="{C6503874-D357-40C5-9CC3-CE75234C85AF}" type="sibTrans" cxnId="{88D7E166-06E9-46CC-8C8B-D016C0C4A3DE}">
      <dgm:prSet/>
      <dgm:spPr/>
      <dgm:t>
        <a:bodyPr/>
        <a:lstStyle/>
        <a:p>
          <a:endParaRPr lang="fi-FI"/>
        </a:p>
      </dgm:t>
    </dgm:pt>
    <dgm:pt modelId="{A78A01F1-386E-4C54-85BB-E0489C4E8FE7}">
      <dgm:prSet phldrT="[Teksti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ts val="0"/>
            </a:spcAft>
          </a:pPr>
          <a:r>
            <a:rPr lang="fi-FI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Turvallisuushakuiset uskolliset</a:t>
          </a:r>
        </a:p>
      </dgm:t>
    </dgm:pt>
    <dgm:pt modelId="{27A36B78-BD26-4015-B8ED-3912091C236D}" type="parTrans" cxnId="{9EEC1AA1-5C61-4BC7-9A58-5429BF562AC4}">
      <dgm:prSet/>
      <dgm:spPr/>
      <dgm:t>
        <a:bodyPr/>
        <a:lstStyle/>
        <a:p>
          <a:endParaRPr lang="fi-FI"/>
        </a:p>
      </dgm:t>
    </dgm:pt>
    <dgm:pt modelId="{EF164A0F-0CF8-4D2D-9F74-70E02F14E9D0}" type="sibTrans" cxnId="{9EEC1AA1-5C61-4BC7-9A58-5429BF562AC4}">
      <dgm:prSet/>
      <dgm:spPr/>
      <dgm:t>
        <a:bodyPr/>
        <a:lstStyle/>
        <a:p>
          <a:endParaRPr lang="fi-FI"/>
        </a:p>
      </dgm:t>
    </dgm:pt>
    <dgm:pt modelId="{F2C2B716-69AF-4825-8E9C-78F7A285614C}" type="pres">
      <dgm:prSet presAssocID="{1142E05D-F6A0-4BFD-BB57-B6C5492B25E1}" presName="theList" presStyleCnt="0">
        <dgm:presLayoutVars>
          <dgm:dir/>
          <dgm:animLvl val="lvl"/>
          <dgm:resizeHandles val="exact"/>
        </dgm:presLayoutVars>
      </dgm:prSet>
      <dgm:spPr/>
    </dgm:pt>
    <dgm:pt modelId="{1DD1659F-C9DE-4CE0-B3B4-778380B8ACDF}" type="pres">
      <dgm:prSet presAssocID="{09423F34-AC26-46E8-8D42-E801D951FFD2}" presName="compNode" presStyleCnt="0"/>
      <dgm:spPr/>
    </dgm:pt>
    <dgm:pt modelId="{32CDB6DD-4D87-4DD2-A086-7774329A0F7C}" type="pres">
      <dgm:prSet presAssocID="{09423F34-AC26-46E8-8D42-E801D951FFD2}" presName="aNode" presStyleLbl="bgShp" presStyleIdx="0" presStyleCnt="4" custLinFactNeighborX="-609"/>
      <dgm:spPr/>
    </dgm:pt>
    <dgm:pt modelId="{32BC9063-840D-4131-A9EA-12FD18CCD83D}" type="pres">
      <dgm:prSet presAssocID="{09423F34-AC26-46E8-8D42-E801D951FFD2}" presName="textNode" presStyleLbl="bgShp" presStyleIdx="0" presStyleCnt="4"/>
      <dgm:spPr/>
    </dgm:pt>
    <dgm:pt modelId="{36BC6F4E-7F45-48F3-B0D2-5E0ED2F36D59}" type="pres">
      <dgm:prSet presAssocID="{09423F34-AC26-46E8-8D42-E801D951FFD2}" presName="compChildNode" presStyleCnt="0"/>
      <dgm:spPr/>
    </dgm:pt>
    <dgm:pt modelId="{8A08B479-A8EF-4F17-A2B1-ADF3E554D540}" type="pres">
      <dgm:prSet presAssocID="{09423F34-AC26-46E8-8D42-E801D951FFD2}" presName="theInnerList" presStyleCnt="0"/>
      <dgm:spPr/>
    </dgm:pt>
    <dgm:pt modelId="{3FB580D3-AC81-4AAC-9F47-033E5602030B}" type="pres">
      <dgm:prSet presAssocID="{09423F34-AC26-46E8-8D42-E801D951FFD2}" presName="aSpace" presStyleCnt="0"/>
      <dgm:spPr/>
    </dgm:pt>
    <dgm:pt modelId="{249A5176-889E-4541-A0F0-7D4B61B15AE3}" type="pres">
      <dgm:prSet presAssocID="{10E2DC08-737A-47F3-840B-AF4EE48E5463}" presName="compNode" presStyleCnt="0"/>
      <dgm:spPr/>
    </dgm:pt>
    <dgm:pt modelId="{51C31F72-1794-40F6-89DE-605BBB09D3E8}" type="pres">
      <dgm:prSet presAssocID="{10E2DC08-737A-47F3-840B-AF4EE48E5463}" presName="aNode" presStyleLbl="bgShp" presStyleIdx="1" presStyleCnt="4"/>
      <dgm:spPr/>
    </dgm:pt>
    <dgm:pt modelId="{80EE5CCD-597F-4738-AF03-21B210DA457E}" type="pres">
      <dgm:prSet presAssocID="{10E2DC08-737A-47F3-840B-AF4EE48E5463}" presName="textNode" presStyleLbl="bgShp" presStyleIdx="1" presStyleCnt="4"/>
      <dgm:spPr/>
    </dgm:pt>
    <dgm:pt modelId="{D1958867-7D98-41C9-9BA3-338C8501D750}" type="pres">
      <dgm:prSet presAssocID="{10E2DC08-737A-47F3-840B-AF4EE48E5463}" presName="compChildNode" presStyleCnt="0"/>
      <dgm:spPr/>
    </dgm:pt>
    <dgm:pt modelId="{622151BA-47BB-4E66-ADAC-C5CB6F8A4036}" type="pres">
      <dgm:prSet presAssocID="{10E2DC08-737A-47F3-840B-AF4EE48E5463}" presName="theInnerList" presStyleCnt="0"/>
      <dgm:spPr/>
    </dgm:pt>
    <dgm:pt modelId="{2E2D8F49-83B9-4A4C-9C5A-8657B30AD062}" type="pres">
      <dgm:prSet presAssocID="{10E2DC08-737A-47F3-840B-AF4EE48E5463}" presName="aSpace" presStyleCnt="0"/>
      <dgm:spPr/>
    </dgm:pt>
    <dgm:pt modelId="{F0A53EF9-8BF2-4FB5-BFDA-4C922D61B9E1}" type="pres">
      <dgm:prSet presAssocID="{12699288-1278-4244-BF86-B45A29D6338E}" presName="compNode" presStyleCnt="0"/>
      <dgm:spPr/>
    </dgm:pt>
    <dgm:pt modelId="{E6E9B8EE-3F09-44F3-9375-600A47911D0B}" type="pres">
      <dgm:prSet presAssocID="{12699288-1278-4244-BF86-B45A29D6338E}" presName="aNode" presStyleLbl="bgShp" presStyleIdx="2" presStyleCnt="4"/>
      <dgm:spPr/>
    </dgm:pt>
    <dgm:pt modelId="{1D6093FE-6484-4817-A6A7-B9A9EC862979}" type="pres">
      <dgm:prSet presAssocID="{12699288-1278-4244-BF86-B45A29D6338E}" presName="textNode" presStyleLbl="bgShp" presStyleIdx="2" presStyleCnt="4"/>
      <dgm:spPr/>
    </dgm:pt>
    <dgm:pt modelId="{BCA893B7-D75E-4D3A-AC28-287681D2E688}" type="pres">
      <dgm:prSet presAssocID="{12699288-1278-4244-BF86-B45A29D6338E}" presName="compChildNode" presStyleCnt="0"/>
      <dgm:spPr/>
    </dgm:pt>
    <dgm:pt modelId="{4C9F8CF6-F583-421B-9FE3-55288073C011}" type="pres">
      <dgm:prSet presAssocID="{12699288-1278-4244-BF86-B45A29D6338E}" presName="theInnerList" presStyleCnt="0"/>
      <dgm:spPr/>
    </dgm:pt>
    <dgm:pt modelId="{A2991706-5114-46B5-8194-D29AD2478E63}" type="pres">
      <dgm:prSet presAssocID="{12699288-1278-4244-BF86-B45A29D6338E}" presName="aSpace" presStyleCnt="0"/>
      <dgm:spPr/>
    </dgm:pt>
    <dgm:pt modelId="{4617B495-2C31-4C8F-B2FB-3735940A2EEC}" type="pres">
      <dgm:prSet presAssocID="{A78A01F1-386E-4C54-85BB-E0489C4E8FE7}" presName="compNode" presStyleCnt="0"/>
      <dgm:spPr/>
    </dgm:pt>
    <dgm:pt modelId="{81E7E431-DD62-4C89-B232-4474685281CF}" type="pres">
      <dgm:prSet presAssocID="{A78A01F1-386E-4C54-85BB-E0489C4E8FE7}" presName="aNode" presStyleLbl="bgShp" presStyleIdx="3" presStyleCnt="4"/>
      <dgm:spPr/>
    </dgm:pt>
    <dgm:pt modelId="{B45A570E-F9A1-4E83-B97E-005084ADC195}" type="pres">
      <dgm:prSet presAssocID="{A78A01F1-386E-4C54-85BB-E0489C4E8FE7}" presName="textNode" presStyleLbl="bgShp" presStyleIdx="3" presStyleCnt="4"/>
      <dgm:spPr/>
    </dgm:pt>
    <dgm:pt modelId="{6039748D-4B4A-4FEF-BC61-4E4E6542C295}" type="pres">
      <dgm:prSet presAssocID="{A78A01F1-386E-4C54-85BB-E0489C4E8FE7}" presName="compChildNode" presStyleCnt="0"/>
      <dgm:spPr/>
    </dgm:pt>
    <dgm:pt modelId="{35B002D0-99D3-4F7C-A535-28FC6BF4338D}" type="pres">
      <dgm:prSet presAssocID="{A78A01F1-386E-4C54-85BB-E0489C4E8FE7}" presName="theInnerList" presStyleCnt="0"/>
      <dgm:spPr/>
    </dgm:pt>
  </dgm:ptLst>
  <dgm:cxnLst>
    <dgm:cxn modelId="{D9887C38-AD81-47D1-8820-2F04CC8DE36B}" type="presOf" srcId="{09423F34-AC26-46E8-8D42-E801D951FFD2}" destId="{32BC9063-840D-4131-A9EA-12FD18CCD83D}" srcOrd="1" destOrd="0" presId="urn:microsoft.com/office/officeart/2005/8/layout/lProcess2"/>
    <dgm:cxn modelId="{EA28B33D-E9F4-416E-BD8F-425224E74D2B}" type="presOf" srcId="{12699288-1278-4244-BF86-B45A29D6338E}" destId="{1D6093FE-6484-4817-A6A7-B9A9EC862979}" srcOrd="1" destOrd="0" presId="urn:microsoft.com/office/officeart/2005/8/layout/lProcess2"/>
    <dgm:cxn modelId="{88D7E166-06E9-46CC-8C8B-D016C0C4A3DE}" srcId="{1142E05D-F6A0-4BFD-BB57-B6C5492B25E1}" destId="{12699288-1278-4244-BF86-B45A29D6338E}" srcOrd="2" destOrd="0" parTransId="{69E9E0D1-363D-4ACD-95B0-D36D64A2FA4C}" sibTransId="{C6503874-D357-40C5-9CC3-CE75234C85AF}"/>
    <dgm:cxn modelId="{63251B68-8074-4A32-BF33-E2E7841E6537}" srcId="{1142E05D-F6A0-4BFD-BB57-B6C5492B25E1}" destId="{10E2DC08-737A-47F3-840B-AF4EE48E5463}" srcOrd="1" destOrd="0" parTransId="{BAD3168A-7F4D-4AE6-B94E-45AC8874B0F7}" sibTransId="{AF92C129-404C-4951-B5D7-DAB69D69A40D}"/>
    <dgm:cxn modelId="{CDE93669-89E2-4302-8093-B9C0EBA712EA}" type="presOf" srcId="{10E2DC08-737A-47F3-840B-AF4EE48E5463}" destId="{51C31F72-1794-40F6-89DE-605BBB09D3E8}" srcOrd="0" destOrd="0" presId="urn:microsoft.com/office/officeart/2005/8/layout/lProcess2"/>
    <dgm:cxn modelId="{DDDA4449-2AE6-4EC0-97FB-28223351D0A2}" type="presOf" srcId="{A78A01F1-386E-4C54-85BB-E0489C4E8FE7}" destId="{81E7E431-DD62-4C89-B232-4474685281CF}" srcOrd="0" destOrd="0" presId="urn:microsoft.com/office/officeart/2005/8/layout/lProcess2"/>
    <dgm:cxn modelId="{314C5173-DCAC-4AE8-8DB7-8131B0C746C4}" type="presOf" srcId="{10E2DC08-737A-47F3-840B-AF4EE48E5463}" destId="{80EE5CCD-597F-4738-AF03-21B210DA457E}" srcOrd="1" destOrd="0" presId="urn:microsoft.com/office/officeart/2005/8/layout/lProcess2"/>
    <dgm:cxn modelId="{B16FF579-C79B-45FA-962E-20282E298F27}" type="presOf" srcId="{A78A01F1-386E-4C54-85BB-E0489C4E8FE7}" destId="{B45A570E-F9A1-4E83-B97E-005084ADC195}" srcOrd="1" destOrd="0" presId="urn:microsoft.com/office/officeart/2005/8/layout/lProcess2"/>
    <dgm:cxn modelId="{BDAB0D7D-ADD2-4470-B0BF-ED7D2EE791D2}" srcId="{1142E05D-F6A0-4BFD-BB57-B6C5492B25E1}" destId="{09423F34-AC26-46E8-8D42-E801D951FFD2}" srcOrd="0" destOrd="0" parTransId="{7153BD40-BE3C-422E-BA18-BBBA46DC8DCD}" sibTransId="{A150C682-CB47-48D5-B9F0-1B0E51E1B5BE}"/>
    <dgm:cxn modelId="{E954AD8B-8D4D-4A41-9759-8CF9581F6FC7}" type="presOf" srcId="{09423F34-AC26-46E8-8D42-E801D951FFD2}" destId="{32CDB6DD-4D87-4DD2-A086-7774329A0F7C}" srcOrd="0" destOrd="0" presId="urn:microsoft.com/office/officeart/2005/8/layout/lProcess2"/>
    <dgm:cxn modelId="{9EEC1AA1-5C61-4BC7-9A58-5429BF562AC4}" srcId="{1142E05D-F6A0-4BFD-BB57-B6C5492B25E1}" destId="{A78A01F1-386E-4C54-85BB-E0489C4E8FE7}" srcOrd="3" destOrd="0" parTransId="{27A36B78-BD26-4015-B8ED-3912091C236D}" sibTransId="{EF164A0F-0CF8-4D2D-9F74-70E02F14E9D0}"/>
    <dgm:cxn modelId="{24F2F3E6-560D-48CB-A5B9-B362005EE2A5}" type="presOf" srcId="{12699288-1278-4244-BF86-B45A29D6338E}" destId="{E6E9B8EE-3F09-44F3-9375-600A47911D0B}" srcOrd="0" destOrd="0" presId="urn:microsoft.com/office/officeart/2005/8/layout/lProcess2"/>
    <dgm:cxn modelId="{8A203CFE-947D-4F4A-A9E8-F5F939936BB6}" type="presOf" srcId="{1142E05D-F6A0-4BFD-BB57-B6C5492B25E1}" destId="{F2C2B716-69AF-4825-8E9C-78F7A285614C}" srcOrd="0" destOrd="0" presId="urn:microsoft.com/office/officeart/2005/8/layout/lProcess2"/>
    <dgm:cxn modelId="{0324AB43-0614-47BE-B4C9-4008D16EB273}" type="presParOf" srcId="{F2C2B716-69AF-4825-8E9C-78F7A285614C}" destId="{1DD1659F-C9DE-4CE0-B3B4-778380B8ACDF}" srcOrd="0" destOrd="0" presId="urn:microsoft.com/office/officeart/2005/8/layout/lProcess2"/>
    <dgm:cxn modelId="{CA0DE347-FDC6-4724-BAC7-6A9762CCC9BA}" type="presParOf" srcId="{1DD1659F-C9DE-4CE0-B3B4-778380B8ACDF}" destId="{32CDB6DD-4D87-4DD2-A086-7774329A0F7C}" srcOrd="0" destOrd="0" presId="urn:microsoft.com/office/officeart/2005/8/layout/lProcess2"/>
    <dgm:cxn modelId="{DDBC1202-C96D-49C2-9F9A-B7CF4AFDC45B}" type="presParOf" srcId="{1DD1659F-C9DE-4CE0-B3B4-778380B8ACDF}" destId="{32BC9063-840D-4131-A9EA-12FD18CCD83D}" srcOrd="1" destOrd="0" presId="urn:microsoft.com/office/officeart/2005/8/layout/lProcess2"/>
    <dgm:cxn modelId="{9A9CB3A3-1A2C-48EF-91A6-B20E84456AE8}" type="presParOf" srcId="{1DD1659F-C9DE-4CE0-B3B4-778380B8ACDF}" destId="{36BC6F4E-7F45-48F3-B0D2-5E0ED2F36D59}" srcOrd="2" destOrd="0" presId="urn:microsoft.com/office/officeart/2005/8/layout/lProcess2"/>
    <dgm:cxn modelId="{E4074303-207C-4B52-BEC6-46BE20F7660B}" type="presParOf" srcId="{36BC6F4E-7F45-48F3-B0D2-5E0ED2F36D59}" destId="{8A08B479-A8EF-4F17-A2B1-ADF3E554D540}" srcOrd="0" destOrd="0" presId="urn:microsoft.com/office/officeart/2005/8/layout/lProcess2"/>
    <dgm:cxn modelId="{61004F72-5D2A-409E-89B0-A2655AE126BD}" type="presParOf" srcId="{F2C2B716-69AF-4825-8E9C-78F7A285614C}" destId="{3FB580D3-AC81-4AAC-9F47-033E5602030B}" srcOrd="1" destOrd="0" presId="urn:microsoft.com/office/officeart/2005/8/layout/lProcess2"/>
    <dgm:cxn modelId="{685AB9E8-8DAD-4E6D-9FDE-4B1A2488D4D1}" type="presParOf" srcId="{F2C2B716-69AF-4825-8E9C-78F7A285614C}" destId="{249A5176-889E-4541-A0F0-7D4B61B15AE3}" srcOrd="2" destOrd="0" presId="urn:microsoft.com/office/officeart/2005/8/layout/lProcess2"/>
    <dgm:cxn modelId="{2747C083-F46B-413F-AE52-A4F550455F76}" type="presParOf" srcId="{249A5176-889E-4541-A0F0-7D4B61B15AE3}" destId="{51C31F72-1794-40F6-89DE-605BBB09D3E8}" srcOrd="0" destOrd="0" presId="urn:microsoft.com/office/officeart/2005/8/layout/lProcess2"/>
    <dgm:cxn modelId="{98981ECA-FEBD-46DF-883D-617FA88C9C2D}" type="presParOf" srcId="{249A5176-889E-4541-A0F0-7D4B61B15AE3}" destId="{80EE5CCD-597F-4738-AF03-21B210DA457E}" srcOrd="1" destOrd="0" presId="urn:microsoft.com/office/officeart/2005/8/layout/lProcess2"/>
    <dgm:cxn modelId="{DF641ECB-B354-4D97-855A-006F76EB005B}" type="presParOf" srcId="{249A5176-889E-4541-A0F0-7D4B61B15AE3}" destId="{D1958867-7D98-41C9-9BA3-338C8501D750}" srcOrd="2" destOrd="0" presId="urn:microsoft.com/office/officeart/2005/8/layout/lProcess2"/>
    <dgm:cxn modelId="{7646D684-4564-48FD-87AC-09026ADBD3AB}" type="presParOf" srcId="{D1958867-7D98-41C9-9BA3-338C8501D750}" destId="{622151BA-47BB-4E66-ADAC-C5CB6F8A4036}" srcOrd="0" destOrd="0" presId="urn:microsoft.com/office/officeart/2005/8/layout/lProcess2"/>
    <dgm:cxn modelId="{858BC1A3-C07A-42EB-B269-1B06500EFA2F}" type="presParOf" srcId="{F2C2B716-69AF-4825-8E9C-78F7A285614C}" destId="{2E2D8F49-83B9-4A4C-9C5A-8657B30AD062}" srcOrd="3" destOrd="0" presId="urn:microsoft.com/office/officeart/2005/8/layout/lProcess2"/>
    <dgm:cxn modelId="{798A1D41-BA60-408D-ADE0-C8E904A7D9BE}" type="presParOf" srcId="{F2C2B716-69AF-4825-8E9C-78F7A285614C}" destId="{F0A53EF9-8BF2-4FB5-BFDA-4C922D61B9E1}" srcOrd="4" destOrd="0" presId="urn:microsoft.com/office/officeart/2005/8/layout/lProcess2"/>
    <dgm:cxn modelId="{C635CE7E-0C1F-4A2D-8E0B-A8E752791DAC}" type="presParOf" srcId="{F0A53EF9-8BF2-4FB5-BFDA-4C922D61B9E1}" destId="{E6E9B8EE-3F09-44F3-9375-600A47911D0B}" srcOrd="0" destOrd="0" presId="urn:microsoft.com/office/officeart/2005/8/layout/lProcess2"/>
    <dgm:cxn modelId="{EDD1B589-BF97-4243-825A-82B58AB44FBD}" type="presParOf" srcId="{F0A53EF9-8BF2-4FB5-BFDA-4C922D61B9E1}" destId="{1D6093FE-6484-4817-A6A7-B9A9EC862979}" srcOrd="1" destOrd="0" presId="urn:microsoft.com/office/officeart/2005/8/layout/lProcess2"/>
    <dgm:cxn modelId="{A635194E-8B0C-49D4-BA85-C19CE9B48483}" type="presParOf" srcId="{F0A53EF9-8BF2-4FB5-BFDA-4C922D61B9E1}" destId="{BCA893B7-D75E-4D3A-AC28-287681D2E688}" srcOrd="2" destOrd="0" presId="urn:microsoft.com/office/officeart/2005/8/layout/lProcess2"/>
    <dgm:cxn modelId="{0F1B13BF-58C7-4E42-8790-B4CEB2FA9622}" type="presParOf" srcId="{BCA893B7-D75E-4D3A-AC28-287681D2E688}" destId="{4C9F8CF6-F583-421B-9FE3-55288073C011}" srcOrd="0" destOrd="0" presId="urn:microsoft.com/office/officeart/2005/8/layout/lProcess2"/>
    <dgm:cxn modelId="{14BEC3D6-D305-4C7B-89D9-FB3A08129ACB}" type="presParOf" srcId="{F2C2B716-69AF-4825-8E9C-78F7A285614C}" destId="{A2991706-5114-46B5-8194-D29AD2478E63}" srcOrd="5" destOrd="0" presId="urn:microsoft.com/office/officeart/2005/8/layout/lProcess2"/>
    <dgm:cxn modelId="{043CABAD-8B89-44F8-8959-8CAFF3FF776F}" type="presParOf" srcId="{F2C2B716-69AF-4825-8E9C-78F7A285614C}" destId="{4617B495-2C31-4C8F-B2FB-3735940A2EEC}" srcOrd="6" destOrd="0" presId="urn:microsoft.com/office/officeart/2005/8/layout/lProcess2"/>
    <dgm:cxn modelId="{5FB9D969-ABB0-4A41-B071-1595FEB6F3DF}" type="presParOf" srcId="{4617B495-2C31-4C8F-B2FB-3735940A2EEC}" destId="{81E7E431-DD62-4C89-B232-4474685281CF}" srcOrd="0" destOrd="0" presId="urn:microsoft.com/office/officeart/2005/8/layout/lProcess2"/>
    <dgm:cxn modelId="{EC96114F-041F-4155-A5FA-3219F15A1D37}" type="presParOf" srcId="{4617B495-2C31-4C8F-B2FB-3735940A2EEC}" destId="{B45A570E-F9A1-4E83-B97E-005084ADC195}" srcOrd="1" destOrd="0" presId="urn:microsoft.com/office/officeart/2005/8/layout/lProcess2"/>
    <dgm:cxn modelId="{6281DA3A-A936-4089-8675-22FC0A684BFD}" type="presParOf" srcId="{4617B495-2C31-4C8F-B2FB-3735940A2EEC}" destId="{6039748D-4B4A-4FEF-BC61-4E4E6542C295}" srcOrd="2" destOrd="0" presId="urn:microsoft.com/office/officeart/2005/8/layout/lProcess2"/>
    <dgm:cxn modelId="{357C42B6-F816-467F-8598-73D12EC8F248}" type="presParOf" srcId="{6039748D-4B4A-4FEF-BC61-4E4E6542C295}" destId="{35B002D0-99D3-4F7C-A535-28FC6BF4338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40C095-9B9D-4D61-B2E8-ED669779C33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9E0B32A-0905-4901-BB5C-549C95E890ED}">
      <dgm:prSet phldrT="[Teksti]"/>
      <dgm:spPr/>
      <dgm:t>
        <a:bodyPr/>
        <a:lstStyle/>
        <a:p>
          <a:r>
            <a:rPr lang="fi-FI" dirty="0"/>
            <a:t>Tutkimustieto</a:t>
          </a:r>
        </a:p>
      </dgm:t>
    </dgm:pt>
    <dgm:pt modelId="{D0FC3CE0-71CE-443F-A001-C3FA4DAB79FD}" type="parTrans" cxnId="{11C926CF-5982-4724-BF54-0FA0AAEF8FB5}">
      <dgm:prSet/>
      <dgm:spPr/>
      <dgm:t>
        <a:bodyPr/>
        <a:lstStyle/>
        <a:p>
          <a:endParaRPr lang="fi-FI"/>
        </a:p>
      </dgm:t>
    </dgm:pt>
    <dgm:pt modelId="{3F511BE0-D94D-46E6-8FDE-43E48C0BE504}" type="sibTrans" cxnId="{11C926CF-5982-4724-BF54-0FA0AAEF8FB5}">
      <dgm:prSet/>
      <dgm:spPr/>
      <dgm:t>
        <a:bodyPr/>
        <a:lstStyle/>
        <a:p>
          <a:endParaRPr lang="fi-FI"/>
        </a:p>
      </dgm:t>
    </dgm:pt>
    <dgm:pt modelId="{DC9499A6-F7AE-40AB-9CAC-A679E4CF9AF4}">
      <dgm:prSet phldrT="[Teksti]" custT="1"/>
      <dgm:spPr/>
      <dgm:t>
        <a:bodyPr anchor="t"/>
        <a:lstStyle/>
        <a:p>
          <a:r>
            <a:rPr lang="fi-FI" sz="1800" dirty="0">
              <a:latin typeface="+mj-lt"/>
            </a:rPr>
            <a:t>Lähtökohta</a:t>
          </a:r>
        </a:p>
      </dgm:t>
    </dgm:pt>
    <dgm:pt modelId="{A0915E39-AA4A-4FED-8635-C1E17AD09052}" type="parTrans" cxnId="{0AB05C62-6502-411B-9E0E-C8C2CDE3C8A4}">
      <dgm:prSet/>
      <dgm:spPr/>
      <dgm:t>
        <a:bodyPr/>
        <a:lstStyle/>
        <a:p>
          <a:endParaRPr lang="fi-FI"/>
        </a:p>
      </dgm:t>
    </dgm:pt>
    <dgm:pt modelId="{900EB779-3A1E-460B-A03E-94C662569050}" type="sibTrans" cxnId="{0AB05C62-6502-411B-9E0E-C8C2CDE3C8A4}">
      <dgm:prSet/>
      <dgm:spPr/>
      <dgm:t>
        <a:bodyPr/>
        <a:lstStyle/>
        <a:p>
          <a:endParaRPr lang="fi-FI"/>
        </a:p>
      </dgm:t>
    </dgm:pt>
    <dgm:pt modelId="{34EE83C0-B155-4F5C-B022-5441F0FD9CAC}">
      <dgm:prSet phldrT="[Teksti]"/>
      <dgm:spPr/>
      <dgm:t>
        <a:bodyPr/>
        <a:lstStyle/>
        <a:p>
          <a:r>
            <a:rPr lang="fi-FI" dirty="0"/>
            <a:t>Asiakas</a:t>
          </a:r>
        </a:p>
      </dgm:t>
    </dgm:pt>
    <dgm:pt modelId="{360FD4BB-1CC4-423A-A395-5EEACDEB1CE4}" type="parTrans" cxnId="{FDEC6766-2651-4B92-B458-E751CFC9F3FE}">
      <dgm:prSet/>
      <dgm:spPr/>
      <dgm:t>
        <a:bodyPr/>
        <a:lstStyle/>
        <a:p>
          <a:endParaRPr lang="fi-FI"/>
        </a:p>
      </dgm:t>
    </dgm:pt>
    <dgm:pt modelId="{0984AFB0-029A-4B5F-8EB9-D84CDCFE0BFD}" type="sibTrans" cxnId="{FDEC6766-2651-4B92-B458-E751CFC9F3FE}">
      <dgm:prSet/>
      <dgm:spPr/>
      <dgm:t>
        <a:bodyPr/>
        <a:lstStyle/>
        <a:p>
          <a:endParaRPr lang="fi-FI"/>
        </a:p>
      </dgm:t>
    </dgm:pt>
    <dgm:pt modelId="{0709EB7A-D89C-4500-8CE8-9002AD716A46}">
      <dgm:prSet phldrT="[Teksti]" custT="1"/>
      <dgm:spPr/>
      <dgm:t>
        <a:bodyPr anchor="t"/>
        <a:lstStyle/>
        <a:p>
          <a:r>
            <a:rPr lang="fi-FI" sz="1800" dirty="0">
              <a:latin typeface="+mj-lt"/>
            </a:rPr>
            <a:t>Konteksti</a:t>
          </a:r>
        </a:p>
      </dgm:t>
    </dgm:pt>
    <dgm:pt modelId="{0B1F3AD2-ED34-41D9-80A5-5B109C1BD3DC}" type="parTrans" cxnId="{D96D1B19-B911-47E9-BE5E-6A71D302FC6A}">
      <dgm:prSet/>
      <dgm:spPr/>
      <dgm:t>
        <a:bodyPr/>
        <a:lstStyle/>
        <a:p>
          <a:endParaRPr lang="fi-FI"/>
        </a:p>
      </dgm:t>
    </dgm:pt>
    <dgm:pt modelId="{5946870B-011C-4811-B18C-21C03E04D29E}" type="sibTrans" cxnId="{D96D1B19-B911-47E9-BE5E-6A71D302FC6A}">
      <dgm:prSet/>
      <dgm:spPr/>
      <dgm:t>
        <a:bodyPr/>
        <a:lstStyle/>
        <a:p>
          <a:endParaRPr lang="fi-FI"/>
        </a:p>
      </dgm:t>
    </dgm:pt>
    <dgm:pt modelId="{AC25649B-629B-4C88-B95B-669A8BCE9464}">
      <dgm:prSet phldrT="[Teksti]"/>
      <dgm:spPr/>
      <dgm:t>
        <a:bodyPr/>
        <a:lstStyle/>
        <a:p>
          <a:r>
            <a:rPr lang="fi-FI" dirty="0"/>
            <a:t>Toimenpiteet</a:t>
          </a:r>
        </a:p>
      </dgm:t>
    </dgm:pt>
    <dgm:pt modelId="{C4BCA8B8-2EA0-4048-A8A8-BCD2BBB7F745}" type="parTrans" cxnId="{3EFED800-3864-463A-B13E-05FE23B99230}">
      <dgm:prSet/>
      <dgm:spPr/>
      <dgm:t>
        <a:bodyPr/>
        <a:lstStyle/>
        <a:p>
          <a:endParaRPr lang="fi-FI"/>
        </a:p>
      </dgm:t>
    </dgm:pt>
    <dgm:pt modelId="{F808B5F3-A3DA-42CD-B789-FAE6DADC1966}" type="sibTrans" cxnId="{3EFED800-3864-463A-B13E-05FE23B99230}">
      <dgm:prSet/>
      <dgm:spPr/>
      <dgm:t>
        <a:bodyPr/>
        <a:lstStyle/>
        <a:p>
          <a:endParaRPr lang="fi-FI"/>
        </a:p>
      </dgm:t>
    </dgm:pt>
    <dgm:pt modelId="{8E045B68-D104-4D20-8746-DB74E0B10D2A}">
      <dgm:prSet phldrT="[Teksti]" custT="1"/>
      <dgm:spPr/>
      <dgm:t>
        <a:bodyPr anchor="t"/>
        <a:lstStyle/>
        <a:p>
          <a:r>
            <a:rPr lang="fi-FI" sz="1800" dirty="0">
              <a:latin typeface="+mj-lt"/>
            </a:rPr>
            <a:t>Aktiivinen komponentti</a:t>
          </a:r>
        </a:p>
      </dgm:t>
    </dgm:pt>
    <dgm:pt modelId="{99D47F3A-36B5-490D-B464-92FBBF4FC3D4}" type="parTrans" cxnId="{290B295B-1DC1-4691-A39D-9D111D330BFC}">
      <dgm:prSet/>
      <dgm:spPr/>
      <dgm:t>
        <a:bodyPr/>
        <a:lstStyle/>
        <a:p>
          <a:endParaRPr lang="fi-FI"/>
        </a:p>
      </dgm:t>
    </dgm:pt>
    <dgm:pt modelId="{AEEAEB2C-F7A2-487A-8FB6-2458E7F77DB5}" type="sibTrans" cxnId="{290B295B-1DC1-4691-A39D-9D111D330BFC}">
      <dgm:prSet/>
      <dgm:spPr/>
      <dgm:t>
        <a:bodyPr/>
        <a:lstStyle/>
        <a:p>
          <a:endParaRPr lang="fi-FI"/>
        </a:p>
      </dgm:t>
    </dgm:pt>
    <dgm:pt modelId="{EA59D038-81C8-411F-B989-FB81BE1E97C9}">
      <dgm:prSet phldrT="[Teksti]"/>
      <dgm:spPr/>
      <dgm:t>
        <a:bodyPr/>
        <a:lstStyle/>
        <a:p>
          <a:r>
            <a:rPr lang="fi-FI" dirty="0"/>
            <a:t>Kohdeyleisöt</a:t>
          </a:r>
        </a:p>
      </dgm:t>
    </dgm:pt>
    <dgm:pt modelId="{8CD82EBD-2B40-4F63-9A7B-6F902068EB39}" type="parTrans" cxnId="{932CE465-2A9B-47E7-8A7A-3E6D5503A60C}">
      <dgm:prSet/>
      <dgm:spPr/>
      <dgm:t>
        <a:bodyPr/>
        <a:lstStyle/>
        <a:p>
          <a:endParaRPr lang="fi-FI"/>
        </a:p>
      </dgm:t>
    </dgm:pt>
    <dgm:pt modelId="{2EAC9BC4-5F22-46B7-A628-D1D3345B39CE}" type="sibTrans" cxnId="{932CE465-2A9B-47E7-8A7A-3E6D5503A60C}">
      <dgm:prSet/>
      <dgm:spPr/>
      <dgm:t>
        <a:bodyPr/>
        <a:lstStyle/>
        <a:p>
          <a:endParaRPr lang="fi-FI"/>
        </a:p>
      </dgm:t>
    </dgm:pt>
    <dgm:pt modelId="{58012CFB-400B-447B-B149-12C5041DE5AE}">
      <dgm:prSet phldrT="[Teksti]" custT="1"/>
      <dgm:spPr/>
      <dgm:t>
        <a:bodyPr anchor="t"/>
        <a:lstStyle/>
        <a:p>
          <a:r>
            <a:rPr lang="fi-FI" sz="1800" dirty="0">
              <a:latin typeface="+mj-lt"/>
            </a:rPr>
            <a:t>Dynaaminen</a:t>
          </a:r>
          <a:r>
            <a:rPr lang="fi-FI" sz="1600" dirty="0">
              <a:latin typeface="+mj-lt"/>
            </a:rPr>
            <a:t> </a:t>
          </a:r>
          <a:r>
            <a:rPr lang="fi-FI" sz="1800" dirty="0">
              <a:latin typeface="+mj-lt"/>
            </a:rPr>
            <a:t>komponentti</a:t>
          </a:r>
        </a:p>
      </dgm:t>
    </dgm:pt>
    <dgm:pt modelId="{45D539B4-3581-45CF-B4AD-0656C6D8275F}" type="parTrans" cxnId="{F535F7D1-0225-49A5-8856-3B507355184B}">
      <dgm:prSet/>
      <dgm:spPr/>
      <dgm:t>
        <a:bodyPr/>
        <a:lstStyle/>
        <a:p>
          <a:endParaRPr lang="fi-FI"/>
        </a:p>
      </dgm:t>
    </dgm:pt>
    <dgm:pt modelId="{57D15F98-D90B-4ED6-A62C-BABEB5DE0DD0}" type="sibTrans" cxnId="{F535F7D1-0225-49A5-8856-3B507355184B}">
      <dgm:prSet/>
      <dgm:spPr/>
      <dgm:t>
        <a:bodyPr/>
        <a:lstStyle/>
        <a:p>
          <a:endParaRPr lang="fi-FI"/>
        </a:p>
      </dgm:t>
    </dgm:pt>
    <dgm:pt modelId="{B8EBD74D-9A18-4458-8E31-4F9EC8F0C2CA}" type="pres">
      <dgm:prSet presAssocID="{FC40C095-9B9D-4D61-B2E8-ED669779C339}" presName="Name0" presStyleCnt="0">
        <dgm:presLayoutVars>
          <dgm:dir/>
          <dgm:animLvl val="lvl"/>
          <dgm:resizeHandles val="exact"/>
        </dgm:presLayoutVars>
      </dgm:prSet>
      <dgm:spPr/>
    </dgm:pt>
    <dgm:pt modelId="{BE425820-E342-498F-90DF-06C7F0360712}" type="pres">
      <dgm:prSet presAssocID="{69E0B32A-0905-4901-BB5C-549C95E890ED}" presName="composite" presStyleCnt="0"/>
      <dgm:spPr/>
    </dgm:pt>
    <dgm:pt modelId="{F371F071-636D-44D1-8AEB-3849ADFF8F04}" type="pres">
      <dgm:prSet presAssocID="{69E0B32A-0905-4901-BB5C-549C95E890E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E24F1BF-C112-4F61-BF1F-57F1FAEC9E0A}" type="pres">
      <dgm:prSet presAssocID="{69E0B32A-0905-4901-BB5C-549C95E890ED}" presName="desTx" presStyleLbl="alignAccFollowNode1" presStyleIdx="0" presStyleCnt="4">
        <dgm:presLayoutVars>
          <dgm:bulletEnabled val="1"/>
        </dgm:presLayoutVars>
      </dgm:prSet>
      <dgm:spPr/>
    </dgm:pt>
    <dgm:pt modelId="{E5DBAAE6-B4F0-4F94-A51F-BD6829238BF0}" type="pres">
      <dgm:prSet presAssocID="{3F511BE0-D94D-46E6-8FDE-43E48C0BE504}" presName="space" presStyleCnt="0"/>
      <dgm:spPr/>
    </dgm:pt>
    <dgm:pt modelId="{81988BAA-CBBC-4A49-9B62-CE56087DE884}" type="pres">
      <dgm:prSet presAssocID="{34EE83C0-B155-4F5C-B022-5441F0FD9CAC}" presName="composite" presStyleCnt="0"/>
      <dgm:spPr/>
    </dgm:pt>
    <dgm:pt modelId="{22816BF5-8914-49ED-A37C-1D60B8E7352B}" type="pres">
      <dgm:prSet presAssocID="{34EE83C0-B155-4F5C-B022-5441F0FD9CA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CE2ADE3-85B4-4747-B1C9-F7005553DC0B}" type="pres">
      <dgm:prSet presAssocID="{34EE83C0-B155-4F5C-B022-5441F0FD9CAC}" presName="desTx" presStyleLbl="alignAccFollowNode1" presStyleIdx="1" presStyleCnt="4">
        <dgm:presLayoutVars>
          <dgm:bulletEnabled val="1"/>
        </dgm:presLayoutVars>
      </dgm:prSet>
      <dgm:spPr/>
    </dgm:pt>
    <dgm:pt modelId="{3F3A0131-0815-471F-80D0-6798641B3EFE}" type="pres">
      <dgm:prSet presAssocID="{0984AFB0-029A-4B5F-8EB9-D84CDCFE0BFD}" presName="space" presStyleCnt="0"/>
      <dgm:spPr/>
    </dgm:pt>
    <dgm:pt modelId="{ADEA3416-8594-4158-8698-0DC76B11C2F7}" type="pres">
      <dgm:prSet presAssocID="{AC25649B-629B-4C88-B95B-669A8BCE9464}" presName="composite" presStyleCnt="0"/>
      <dgm:spPr/>
    </dgm:pt>
    <dgm:pt modelId="{5628F689-5E73-4F2F-B0EB-51C70094046B}" type="pres">
      <dgm:prSet presAssocID="{AC25649B-629B-4C88-B95B-669A8BCE946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52A2B32-FC8A-4A3A-B6A7-61A4BC921BFE}" type="pres">
      <dgm:prSet presAssocID="{AC25649B-629B-4C88-B95B-669A8BCE9464}" presName="desTx" presStyleLbl="alignAccFollowNode1" presStyleIdx="2" presStyleCnt="4">
        <dgm:presLayoutVars>
          <dgm:bulletEnabled val="1"/>
        </dgm:presLayoutVars>
      </dgm:prSet>
      <dgm:spPr/>
    </dgm:pt>
    <dgm:pt modelId="{F82EF548-E779-4CF2-BEA9-C2A295AB54F2}" type="pres">
      <dgm:prSet presAssocID="{F808B5F3-A3DA-42CD-B789-FAE6DADC1966}" presName="space" presStyleCnt="0"/>
      <dgm:spPr/>
    </dgm:pt>
    <dgm:pt modelId="{EE34E65A-E37C-4B0B-AE07-22EB07F7B94B}" type="pres">
      <dgm:prSet presAssocID="{EA59D038-81C8-411F-B989-FB81BE1E97C9}" presName="composite" presStyleCnt="0"/>
      <dgm:spPr/>
    </dgm:pt>
    <dgm:pt modelId="{83B4984E-5296-44CE-B8AC-74E00DDEFC12}" type="pres">
      <dgm:prSet presAssocID="{EA59D038-81C8-411F-B989-FB81BE1E97C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657E5DB-A720-4903-AACC-FC1E16FB2E86}" type="pres">
      <dgm:prSet presAssocID="{EA59D038-81C8-411F-B989-FB81BE1E97C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EFED800-3864-463A-B13E-05FE23B99230}" srcId="{FC40C095-9B9D-4D61-B2E8-ED669779C339}" destId="{AC25649B-629B-4C88-B95B-669A8BCE9464}" srcOrd="2" destOrd="0" parTransId="{C4BCA8B8-2EA0-4048-A8A8-BCD2BBB7F745}" sibTransId="{F808B5F3-A3DA-42CD-B789-FAE6DADC1966}"/>
    <dgm:cxn modelId="{AD698A12-CD26-4CFC-A51F-0DBB90AF6A76}" type="presOf" srcId="{FC40C095-9B9D-4D61-B2E8-ED669779C339}" destId="{B8EBD74D-9A18-4458-8E31-4F9EC8F0C2CA}" srcOrd="0" destOrd="0" presId="urn:microsoft.com/office/officeart/2005/8/layout/hList1"/>
    <dgm:cxn modelId="{D96D1B19-B911-47E9-BE5E-6A71D302FC6A}" srcId="{34EE83C0-B155-4F5C-B022-5441F0FD9CAC}" destId="{0709EB7A-D89C-4500-8CE8-9002AD716A46}" srcOrd="0" destOrd="0" parTransId="{0B1F3AD2-ED34-41D9-80A5-5B109C1BD3DC}" sibTransId="{5946870B-011C-4811-B18C-21C03E04D29E}"/>
    <dgm:cxn modelId="{B63A4126-FA5F-4D28-9D9C-ABA77199CD9B}" type="presOf" srcId="{AC25649B-629B-4C88-B95B-669A8BCE9464}" destId="{5628F689-5E73-4F2F-B0EB-51C70094046B}" srcOrd="0" destOrd="0" presId="urn:microsoft.com/office/officeart/2005/8/layout/hList1"/>
    <dgm:cxn modelId="{290B295B-1DC1-4691-A39D-9D111D330BFC}" srcId="{AC25649B-629B-4C88-B95B-669A8BCE9464}" destId="{8E045B68-D104-4D20-8746-DB74E0B10D2A}" srcOrd="0" destOrd="0" parTransId="{99D47F3A-36B5-490D-B464-92FBBF4FC3D4}" sibTransId="{AEEAEB2C-F7A2-487A-8FB6-2458E7F77DB5}"/>
    <dgm:cxn modelId="{0AB05C62-6502-411B-9E0E-C8C2CDE3C8A4}" srcId="{69E0B32A-0905-4901-BB5C-549C95E890ED}" destId="{DC9499A6-F7AE-40AB-9CAC-A679E4CF9AF4}" srcOrd="0" destOrd="0" parTransId="{A0915E39-AA4A-4FED-8635-C1E17AD09052}" sibTransId="{900EB779-3A1E-460B-A03E-94C662569050}"/>
    <dgm:cxn modelId="{932CE465-2A9B-47E7-8A7A-3E6D5503A60C}" srcId="{FC40C095-9B9D-4D61-B2E8-ED669779C339}" destId="{EA59D038-81C8-411F-B989-FB81BE1E97C9}" srcOrd="3" destOrd="0" parTransId="{8CD82EBD-2B40-4F63-9A7B-6F902068EB39}" sibTransId="{2EAC9BC4-5F22-46B7-A628-D1D3345B39CE}"/>
    <dgm:cxn modelId="{FDEC6766-2651-4B92-B458-E751CFC9F3FE}" srcId="{FC40C095-9B9D-4D61-B2E8-ED669779C339}" destId="{34EE83C0-B155-4F5C-B022-5441F0FD9CAC}" srcOrd="1" destOrd="0" parTransId="{360FD4BB-1CC4-423A-A395-5EEACDEB1CE4}" sibTransId="{0984AFB0-029A-4B5F-8EB9-D84CDCFE0BFD}"/>
    <dgm:cxn modelId="{B871E076-39F8-4389-B5A2-756EACE4895B}" type="presOf" srcId="{DC9499A6-F7AE-40AB-9CAC-A679E4CF9AF4}" destId="{FE24F1BF-C112-4F61-BF1F-57F1FAEC9E0A}" srcOrd="0" destOrd="0" presId="urn:microsoft.com/office/officeart/2005/8/layout/hList1"/>
    <dgm:cxn modelId="{4D737D82-2EFA-4EFD-BA86-2777CC933CCC}" type="presOf" srcId="{8E045B68-D104-4D20-8746-DB74E0B10D2A}" destId="{152A2B32-FC8A-4A3A-B6A7-61A4BC921BFE}" srcOrd="0" destOrd="0" presId="urn:microsoft.com/office/officeart/2005/8/layout/hList1"/>
    <dgm:cxn modelId="{D1AF5B99-4E87-4F1C-8FD1-CFA3A0170356}" type="presOf" srcId="{69E0B32A-0905-4901-BB5C-549C95E890ED}" destId="{F371F071-636D-44D1-8AEB-3849ADFF8F04}" srcOrd="0" destOrd="0" presId="urn:microsoft.com/office/officeart/2005/8/layout/hList1"/>
    <dgm:cxn modelId="{885653A8-0297-49BA-A043-58FE3180FAF2}" type="presOf" srcId="{58012CFB-400B-447B-B149-12C5041DE5AE}" destId="{E657E5DB-A720-4903-AACC-FC1E16FB2E86}" srcOrd="0" destOrd="0" presId="urn:microsoft.com/office/officeart/2005/8/layout/hList1"/>
    <dgm:cxn modelId="{7B2C28C1-9239-4A53-A8BF-53537DEB805F}" type="presOf" srcId="{EA59D038-81C8-411F-B989-FB81BE1E97C9}" destId="{83B4984E-5296-44CE-B8AC-74E00DDEFC12}" srcOrd="0" destOrd="0" presId="urn:microsoft.com/office/officeart/2005/8/layout/hList1"/>
    <dgm:cxn modelId="{11C926CF-5982-4724-BF54-0FA0AAEF8FB5}" srcId="{FC40C095-9B9D-4D61-B2E8-ED669779C339}" destId="{69E0B32A-0905-4901-BB5C-549C95E890ED}" srcOrd="0" destOrd="0" parTransId="{D0FC3CE0-71CE-443F-A001-C3FA4DAB79FD}" sibTransId="{3F511BE0-D94D-46E6-8FDE-43E48C0BE504}"/>
    <dgm:cxn modelId="{F535F7D1-0225-49A5-8856-3B507355184B}" srcId="{EA59D038-81C8-411F-B989-FB81BE1E97C9}" destId="{58012CFB-400B-447B-B149-12C5041DE5AE}" srcOrd="0" destOrd="0" parTransId="{45D539B4-3581-45CF-B4AD-0656C6D8275F}" sibTransId="{57D15F98-D90B-4ED6-A62C-BABEB5DE0DD0}"/>
    <dgm:cxn modelId="{D26357D2-DC92-406D-96B5-E67DF0FCA924}" type="presOf" srcId="{0709EB7A-D89C-4500-8CE8-9002AD716A46}" destId="{9CE2ADE3-85B4-4747-B1C9-F7005553DC0B}" srcOrd="0" destOrd="0" presId="urn:microsoft.com/office/officeart/2005/8/layout/hList1"/>
    <dgm:cxn modelId="{82F972D7-DAF1-4DB3-A8D9-AD15695B0792}" type="presOf" srcId="{34EE83C0-B155-4F5C-B022-5441F0FD9CAC}" destId="{22816BF5-8914-49ED-A37C-1D60B8E7352B}" srcOrd="0" destOrd="0" presId="urn:microsoft.com/office/officeart/2005/8/layout/hList1"/>
    <dgm:cxn modelId="{06133CAB-CF86-4EF7-943B-798951A6181D}" type="presParOf" srcId="{B8EBD74D-9A18-4458-8E31-4F9EC8F0C2CA}" destId="{BE425820-E342-498F-90DF-06C7F0360712}" srcOrd="0" destOrd="0" presId="urn:microsoft.com/office/officeart/2005/8/layout/hList1"/>
    <dgm:cxn modelId="{00201AD4-6AEF-495B-B94B-FACA917AB77B}" type="presParOf" srcId="{BE425820-E342-498F-90DF-06C7F0360712}" destId="{F371F071-636D-44D1-8AEB-3849ADFF8F04}" srcOrd="0" destOrd="0" presId="urn:microsoft.com/office/officeart/2005/8/layout/hList1"/>
    <dgm:cxn modelId="{0EB534BF-805E-40A8-BA9D-5D7D05F36EB7}" type="presParOf" srcId="{BE425820-E342-498F-90DF-06C7F0360712}" destId="{FE24F1BF-C112-4F61-BF1F-57F1FAEC9E0A}" srcOrd="1" destOrd="0" presId="urn:microsoft.com/office/officeart/2005/8/layout/hList1"/>
    <dgm:cxn modelId="{76A43A0B-7786-4B69-885F-245295B46375}" type="presParOf" srcId="{B8EBD74D-9A18-4458-8E31-4F9EC8F0C2CA}" destId="{E5DBAAE6-B4F0-4F94-A51F-BD6829238BF0}" srcOrd="1" destOrd="0" presId="urn:microsoft.com/office/officeart/2005/8/layout/hList1"/>
    <dgm:cxn modelId="{AC3DCB4F-2C01-4224-82DC-2E9370A3494B}" type="presParOf" srcId="{B8EBD74D-9A18-4458-8E31-4F9EC8F0C2CA}" destId="{81988BAA-CBBC-4A49-9B62-CE56087DE884}" srcOrd="2" destOrd="0" presId="urn:microsoft.com/office/officeart/2005/8/layout/hList1"/>
    <dgm:cxn modelId="{A15448D8-E35F-490E-AB5C-38CCB9AA7DAD}" type="presParOf" srcId="{81988BAA-CBBC-4A49-9B62-CE56087DE884}" destId="{22816BF5-8914-49ED-A37C-1D60B8E7352B}" srcOrd="0" destOrd="0" presId="urn:microsoft.com/office/officeart/2005/8/layout/hList1"/>
    <dgm:cxn modelId="{DA9D2250-6B77-4E01-B362-DFB940470F56}" type="presParOf" srcId="{81988BAA-CBBC-4A49-9B62-CE56087DE884}" destId="{9CE2ADE3-85B4-4747-B1C9-F7005553DC0B}" srcOrd="1" destOrd="0" presId="urn:microsoft.com/office/officeart/2005/8/layout/hList1"/>
    <dgm:cxn modelId="{7B617888-084E-48F0-9509-CAC3D7F7FA7F}" type="presParOf" srcId="{B8EBD74D-9A18-4458-8E31-4F9EC8F0C2CA}" destId="{3F3A0131-0815-471F-80D0-6798641B3EFE}" srcOrd="3" destOrd="0" presId="urn:microsoft.com/office/officeart/2005/8/layout/hList1"/>
    <dgm:cxn modelId="{0BF8B9B1-5A6B-4C28-8BF9-79A7FBF058C5}" type="presParOf" srcId="{B8EBD74D-9A18-4458-8E31-4F9EC8F0C2CA}" destId="{ADEA3416-8594-4158-8698-0DC76B11C2F7}" srcOrd="4" destOrd="0" presId="urn:microsoft.com/office/officeart/2005/8/layout/hList1"/>
    <dgm:cxn modelId="{EAD937C0-3C08-4E53-908F-9767F5FF7FDD}" type="presParOf" srcId="{ADEA3416-8594-4158-8698-0DC76B11C2F7}" destId="{5628F689-5E73-4F2F-B0EB-51C70094046B}" srcOrd="0" destOrd="0" presId="urn:microsoft.com/office/officeart/2005/8/layout/hList1"/>
    <dgm:cxn modelId="{43F2CF55-893A-48AB-9FC1-AA062887DA2B}" type="presParOf" srcId="{ADEA3416-8594-4158-8698-0DC76B11C2F7}" destId="{152A2B32-FC8A-4A3A-B6A7-61A4BC921BFE}" srcOrd="1" destOrd="0" presId="urn:microsoft.com/office/officeart/2005/8/layout/hList1"/>
    <dgm:cxn modelId="{068F2B13-8C62-4F1D-A658-3AEA01422E3E}" type="presParOf" srcId="{B8EBD74D-9A18-4458-8E31-4F9EC8F0C2CA}" destId="{F82EF548-E779-4CF2-BEA9-C2A295AB54F2}" srcOrd="5" destOrd="0" presId="urn:microsoft.com/office/officeart/2005/8/layout/hList1"/>
    <dgm:cxn modelId="{48CA7A74-A606-4886-9BC3-C12839284A33}" type="presParOf" srcId="{B8EBD74D-9A18-4458-8E31-4F9EC8F0C2CA}" destId="{EE34E65A-E37C-4B0B-AE07-22EB07F7B94B}" srcOrd="6" destOrd="0" presId="urn:microsoft.com/office/officeart/2005/8/layout/hList1"/>
    <dgm:cxn modelId="{95A77E8B-5CCB-4845-973A-9782FAE5DC64}" type="presParOf" srcId="{EE34E65A-E37C-4B0B-AE07-22EB07F7B94B}" destId="{83B4984E-5296-44CE-B8AC-74E00DDEFC12}" srcOrd="0" destOrd="0" presId="urn:microsoft.com/office/officeart/2005/8/layout/hList1"/>
    <dgm:cxn modelId="{79179D55-8B1E-4C73-9212-9089DC40077F}" type="presParOf" srcId="{EE34E65A-E37C-4B0B-AE07-22EB07F7B94B}" destId="{E657E5DB-A720-4903-AACC-FC1E16FB2E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9BA9C4-9E33-4D4B-B62B-56FD0196D41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830D349-556F-4C0F-B193-102160E4D88A}">
      <dgm:prSet phldrT="[Teksti]"/>
      <dgm:spPr/>
      <dgm:t>
        <a:bodyPr/>
        <a:lstStyle/>
        <a:p>
          <a:r>
            <a:rPr lang="fi-FI" dirty="0"/>
            <a:t>Capital </a:t>
          </a:r>
          <a:r>
            <a:rPr lang="fi-FI" dirty="0" err="1"/>
            <a:t>Region</a:t>
          </a:r>
          <a:endParaRPr lang="fi-FI" dirty="0"/>
        </a:p>
      </dgm:t>
    </dgm:pt>
    <dgm:pt modelId="{CA4A322A-8F1B-4E8F-A51B-3B810EF08B68}" type="parTrans" cxnId="{DB1CCC7B-72C9-44A6-8551-E82942DE5169}">
      <dgm:prSet/>
      <dgm:spPr/>
      <dgm:t>
        <a:bodyPr/>
        <a:lstStyle/>
        <a:p>
          <a:endParaRPr lang="fi-FI"/>
        </a:p>
      </dgm:t>
    </dgm:pt>
    <dgm:pt modelId="{0C3B632D-C944-49EA-93E5-716A8291F175}" type="sibTrans" cxnId="{DB1CCC7B-72C9-44A6-8551-E82942DE5169}">
      <dgm:prSet/>
      <dgm:spPr/>
      <dgm:t>
        <a:bodyPr/>
        <a:lstStyle/>
        <a:p>
          <a:endParaRPr lang="fi-FI"/>
        </a:p>
      </dgm:t>
    </dgm:pt>
    <dgm:pt modelId="{4982AD63-A5D7-49F9-86B9-D48DC0FD9654}">
      <dgm:prSet phldrT="[Teksti]"/>
      <dgm:spPr/>
      <dgm:t>
        <a:bodyPr/>
        <a:lstStyle/>
        <a:p>
          <a:r>
            <a:rPr lang="fi-FI" dirty="0"/>
            <a:t>Turku </a:t>
          </a:r>
          <a:r>
            <a:rPr lang="fi-FI" dirty="0" err="1"/>
            <a:t>Region</a:t>
          </a:r>
          <a:endParaRPr lang="fi-FI" dirty="0"/>
        </a:p>
      </dgm:t>
    </dgm:pt>
    <dgm:pt modelId="{FE6BD811-D440-4D18-A31F-1272C5783769}" type="parTrans" cxnId="{ACDF0E6C-2584-42EC-8E11-78AA95851894}">
      <dgm:prSet/>
      <dgm:spPr/>
      <dgm:t>
        <a:bodyPr/>
        <a:lstStyle/>
        <a:p>
          <a:endParaRPr lang="fi-FI"/>
        </a:p>
      </dgm:t>
    </dgm:pt>
    <dgm:pt modelId="{0718E731-2BC5-4E7C-9035-A4EC909C8C9B}" type="sibTrans" cxnId="{ACDF0E6C-2584-42EC-8E11-78AA95851894}">
      <dgm:prSet/>
      <dgm:spPr/>
      <dgm:t>
        <a:bodyPr/>
        <a:lstStyle/>
        <a:p>
          <a:endParaRPr lang="fi-FI"/>
        </a:p>
      </dgm:t>
    </dgm:pt>
    <dgm:pt modelId="{4050D0A8-00D2-482A-8A5A-172274407DD0}">
      <dgm:prSet phldrT="[Teksti]"/>
      <dgm:spPr/>
      <dgm:t>
        <a:bodyPr/>
        <a:lstStyle/>
        <a:p>
          <a:r>
            <a:rPr lang="fi-FI" dirty="0"/>
            <a:t>Desktop</a:t>
          </a:r>
        </a:p>
      </dgm:t>
    </dgm:pt>
    <dgm:pt modelId="{DDC33334-3671-48E3-A9E9-1DDF2413A5B4}" type="parTrans" cxnId="{CDA62037-CCE7-4BDA-821C-97554FA58408}">
      <dgm:prSet/>
      <dgm:spPr/>
      <dgm:t>
        <a:bodyPr/>
        <a:lstStyle/>
        <a:p>
          <a:endParaRPr lang="fi-FI"/>
        </a:p>
      </dgm:t>
    </dgm:pt>
    <dgm:pt modelId="{8639532E-75F7-40AE-B876-B5B6BBD5761D}" type="sibTrans" cxnId="{CDA62037-CCE7-4BDA-821C-97554FA58408}">
      <dgm:prSet/>
      <dgm:spPr/>
      <dgm:t>
        <a:bodyPr/>
        <a:lstStyle/>
        <a:p>
          <a:endParaRPr lang="fi-FI"/>
        </a:p>
      </dgm:t>
    </dgm:pt>
    <dgm:pt modelId="{4582D629-B5B2-40F5-BDC0-AA6357A07077}">
      <dgm:prSet phldrT="[Teksti]"/>
      <dgm:spPr/>
      <dgm:t>
        <a:bodyPr/>
        <a:lstStyle/>
        <a:p>
          <a:r>
            <a:rPr lang="fi-FI" dirty="0"/>
            <a:t>3-4 </a:t>
          </a:r>
          <a:r>
            <a:rPr lang="fi-FI" dirty="0" err="1"/>
            <a:t>Part</a:t>
          </a:r>
          <a:r>
            <a:rPr lang="fi-FI" dirty="0"/>
            <a:t> </a:t>
          </a:r>
          <a:r>
            <a:rPr lang="fi-FI" dirty="0" err="1"/>
            <a:t>Banner</a:t>
          </a:r>
          <a:r>
            <a:rPr lang="fi-FI" dirty="0"/>
            <a:t> </a:t>
          </a:r>
          <a:r>
            <a:rPr lang="fi-FI" dirty="0" err="1"/>
            <a:t>Narrative</a:t>
          </a:r>
          <a:r>
            <a:rPr lang="fi-FI" dirty="0"/>
            <a:t>; </a:t>
          </a:r>
          <a:r>
            <a:rPr lang="fi-FI" dirty="0" err="1"/>
            <a:t>vers</a:t>
          </a:r>
          <a:r>
            <a:rPr lang="fi-FI" dirty="0"/>
            <a:t>. A/B (</a:t>
          </a:r>
          <a:r>
            <a:rPr lang="fi-FI" dirty="0" err="1"/>
            <a:t>Rotator</a:t>
          </a:r>
          <a:r>
            <a:rPr lang="fi-FI" dirty="0"/>
            <a:t>)</a:t>
          </a:r>
        </a:p>
      </dgm:t>
    </dgm:pt>
    <dgm:pt modelId="{15168EED-7539-42A8-9304-8958C13134ED}" type="parTrans" cxnId="{BE76FEC4-7315-4116-9736-7EA276DBFEB3}">
      <dgm:prSet/>
      <dgm:spPr/>
      <dgm:t>
        <a:bodyPr/>
        <a:lstStyle/>
        <a:p>
          <a:endParaRPr lang="fi-FI"/>
        </a:p>
      </dgm:t>
    </dgm:pt>
    <dgm:pt modelId="{00A5DEDB-52FA-4ED0-8CBB-D7566CAA0F39}" type="sibTrans" cxnId="{BE76FEC4-7315-4116-9736-7EA276DBFEB3}">
      <dgm:prSet/>
      <dgm:spPr/>
      <dgm:t>
        <a:bodyPr/>
        <a:lstStyle/>
        <a:p>
          <a:endParaRPr lang="fi-FI"/>
        </a:p>
      </dgm:t>
    </dgm:pt>
    <dgm:pt modelId="{B46D239B-B92D-40D2-811E-E0C73AFEE4EB}">
      <dgm:prSet phldrT="[Teksti]"/>
      <dgm:spPr/>
      <dgm:t>
        <a:bodyPr/>
        <a:lstStyle/>
        <a:p>
          <a:r>
            <a:rPr lang="fi-FI" dirty="0"/>
            <a:t>3-4 </a:t>
          </a:r>
          <a:r>
            <a:rPr lang="fi-FI" dirty="0" err="1"/>
            <a:t>Part</a:t>
          </a:r>
          <a:r>
            <a:rPr lang="fi-FI" dirty="0"/>
            <a:t> </a:t>
          </a:r>
          <a:r>
            <a:rPr lang="fi-FI" dirty="0" err="1"/>
            <a:t>Banner</a:t>
          </a:r>
          <a:r>
            <a:rPr lang="fi-FI" dirty="0"/>
            <a:t> </a:t>
          </a:r>
          <a:r>
            <a:rPr lang="fi-FI" dirty="0" err="1"/>
            <a:t>Narrative</a:t>
          </a:r>
          <a:r>
            <a:rPr lang="fi-FI" dirty="0"/>
            <a:t>; </a:t>
          </a:r>
          <a:r>
            <a:rPr lang="fi-FI" dirty="0" err="1"/>
            <a:t>vers</a:t>
          </a:r>
          <a:r>
            <a:rPr lang="fi-FI" dirty="0"/>
            <a:t>. A/B (</a:t>
          </a:r>
          <a:r>
            <a:rPr lang="fi-FI" dirty="0" err="1"/>
            <a:t>Rotator</a:t>
          </a:r>
          <a:r>
            <a:rPr lang="fi-FI" dirty="0"/>
            <a:t>)</a:t>
          </a:r>
        </a:p>
      </dgm:t>
    </dgm:pt>
    <dgm:pt modelId="{96B85D6C-DB77-472F-8C55-BE49C01594B3}" type="sibTrans" cxnId="{1F605D4C-540E-43D2-A619-5CAF2BF0ADC8}">
      <dgm:prSet/>
      <dgm:spPr/>
      <dgm:t>
        <a:bodyPr/>
        <a:lstStyle/>
        <a:p>
          <a:endParaRPr lang="fi-FI"/>
        </a:p>
      </dgm:t>
    </dgm:pt>
    <dgm:pt modelId="{ED3589E2-6F11-4AF2-AF3C-EEF9430378DB}" type="parTrans" cxnId="{1F605D4C-540E-43D2-A619-5CAF2BF0ADC8}">
      <dgm:prSet/>
      <dgm:spPr/>
      <dgm:t>
        <a:bodyPr/>
        <a:lstStyle/>
        <a:p>
          <a:endParaRPr lang="fi-FI"/>
        </a:p>
      </dgm:t>
    </dgm:pt>
    <dgm:pt modelId="{60E91A5B-BFDD-4F71-9C6C-376AF2452B2D}">
      <dgm:prSet phldrT="[Teksti]"/>
      <dgm:spPr/>
      <dgm:t>
        <a:bodyPr/>
        <a:lstStyle/>
        <a:p>
          <a:r>
            <a:rPr lang="fi-FI" dirty="0"/>
            <a:t>Desktop</a:t>
          </a:r>
        </a:p>
      </dgm:t>
    </dgm:pt>
    <dgm:pt modelId="{0E92615B-29D3-4658-9C2C-B05A5E846618}" type="sibTrans" cxnId="{4D2C05C3-AFD1-490B-8775-D3F19CB390EC}">
      <dgm:prSet/>
      <dgm:spPr/>
      <dgm:t>
        <a:bodyPr/>
        <a:lstStyle/>
        <a:p>
          <a:endParaRPr lang="fi-FI"/>
        </a:p>
      </dgm:t>
    </dgm:pt>
    <dgm:pt modelId="{27941DD2-668E-4FE6-87D1-617ABBDFCFBC}" type="parTrans" cxnId="{4D2C05C3-AFD1-490B-8775-D3F19CB390EC}">
      <dgm:prSet/>
      <dgm:spPr/>
      <dgm:t>
        <a:bodyPr/>
        <a:lstStyle/>
        <a:p>
          <a:endParaRPr lang="fi-FI"/>
        </a:p>
      </dgm:t>
    </dgm:pt>
    <dgm:pt modelId="{27877339-44BE-406D-9697-6FF426924F70}">
      <dgm:prSet phldrT="[Teksti]"/>
      <dgm:spPr/>
      <dgm:t>
        <a:bodyPr/>
        <a:lstStyle/>
        <a:p>
          <a:r>
            <a:rPr lang="fi-FI" dirty="0" err="1"/>
            <a:t>Movers</a:t>
          </a:r>
          <a:r>
            <a:rPr lang="fi-FI" dirty="0"/>
            <a:t> </a:t>
          </a:r>
          <a:r>
            <a:rPr lang="fi-FI" dirty="0" err="1"/>
            <a:t>Online</a:t>
          </a:r>
          <a:r>
            <a:rPr lang="fi-FI" dirty="0"/>
            <a:t> </a:t>
          </a:r>
          <a:r>
            <a:rPr lang="fi-FI" dirty="0" err="1"/>
            <a:t>Advertising</a:t>
          </a:r>
          <a:r>
            <a:rPr lang="fi-FI" dirty="0"/>
            <a:t> </a:t>
          </a:r>
          <a:r>
            <a:rPr lang="fi-FI" dirty="0" err="1"/>
            <a:t>Campaign</a:t>
          </a:r>
          <a:endParaRPr lang="fi-FI" dirty="0"/>
        </a:p>
      </dgm:t>
    </dgm:pt>
    <dgm:pt modelId="{FAD75720-3724-4F18-9881-6CEC8B439631}" type="parTrans" cxnId="{5EB77462-AB4D-423C-8970-9ED3BC9FF9CA}">
      <dgm:prSet/>
      <dgm:spPr/>
      <dgm:t>
        <a:bodyPr/>
        <a:lstStyle/>
        <a:p>
          <a:endParaRPr lang="fi-FI"/>
        </a:p>
      </dgm:t>
    </dgm:pt>
    <dgm:pt modelId="{4F7EDEAD-38A0-4A68-BA74-784B6A0AADDE}" type="sibTrans" cxnId="{5EB77462-AB4D-423C-8970-9ED3BC9FF9CA}">
      <dgm:prSet/>
      <dgm:spPr/>
      <dgm:t>
        <a:bodyPr/>
        <a:lstStyle/>
        <a:p>
          <a:endParaRPr lang="fi-FI"/>
        </a:p>
      </dgm:t>
    </dgm:pt>
    <dgm:pt modelId="{3443E72C-D35A-4465-85D5-7C79CE0DB1C9}">
      <dgm:prSet phldrT="[Teksti]"/>
      <dgm:spPr/>
      <dgm:t>
        <a:bodyPr/>
        <a:lstStyle/>
        <a:p>
          <a:r>
            <a:rPr lang="fi-FI" dirty="0"/>
            <a:t>Retargeting for </a:t>
          </a:r>
          <a:r>
            <a:rPr lang="fi-FI" dirty="0" err="1"/>
            <a:t>Bounced</a:t>
          </a:r>
          <a:r>
            <a:rPr lang="fi-FI" dirty="0"/>
            <a:t> </a:t>
          </a:r>
          <a:r>
            <a:rPr lang="fi-FI" dirty="0" err="1"/>
            <a:t>Audience</a:t>
          </a:r>
          <a:endParaRPr lang="fi-FI" dirty="0"/>
        </a:p>
      </dgm:t>
    </dgm:pt>
    <dgm:pt modelId="{5E3273DB-7CE5-4890-91DE-6F01A613611F}" type="parTrans" cxnId="{99614BF6-DA0D-4321-8BC2-D9152BEACE9A}">
      <dgm:prSet/>
      <dgm:spPr/>
      <dgm:t>
        <a:bodyPr/>
        <a:lstStyle/>
        <a:p>
          <a:endParaRPr lang="fi-FI"/>
        </a:p>
      </dgm:t>
    </dgm:pt>
    <dgm:pt modelId="{C68925A9-BB17-479A-B1BE-9A803DCE23CB}" type="sibTrans" cxnId="{99614BF6-DA0D-4321-8BC2-D9152BEACE9A}">
      <dgm:prSet/>
      <dgm:spPr/>
      <dgm:t>
        <a:bodyPr/>
        <a:lstStyle/>
        <a:p>
          <a:endParaRPr lang="fi-FI"/>
        </a:p>
      </dgm:t>
    </dgm:pt>
    <dgm:pt modelId="{EECDDC81-8A6C-45B3-A5CB-6A8945AAAD4B}">
      <dgm:prSet phldrT="[Teksti]"/>
      <dgm:spPr/>
      <dgm:t>
        <a:bodyPr/>
        <a:lstStyle/>
        <a:p>
          <a:r>
            <a:rPr lang="fi-FI" dirty="0"/>
            <a:t>Desktop/Mobile </a:t>
          </a:r>
        </a:p>
      </dgm:t>
    </dgm:pt>
    <dgm:pt modelId="{D7017740-1F87-4D71-AAF1-1EFBCBBDEDC0}" type="parTrans" cxnId="{465D5E4D-D475-480D-B72C-0261D1D4ACC4}">
      <dgm:prSet/>
      <dgm:spPr/>
      <dgm:t>
        <a:bodyPr/>
        <a:lstStyle/>
        <a:p>
          <a:endParaRPr lang="fi-FI"/>
        </a:p>
      </dgm:t>
    </dgm:pt>
    <dgm:pt modelId="{717343B7-B245-414A-9EF7-E102FECFB503}" type="sibTrans" cxnId="{465D5E4D-D475-480D-B72C-0261D1D4ACC4}">
      <dgm:prSet/>
      <dgm:spPr/>
      <dgm:t>
        <a:bodyPr/>
        <a:lstStyle/>
        <a:p>
          <a:endParaRPr lang="fi-FI"/>
        </a:p>
      </dgm:t>
    </dgm:pt>
    <dgm:pt modelId="{CA380DB7-4DB6-4A82-9112-74FB839E9963}">
      <dgm:prSet phldrT="[Teksti]"/>
      <dgm:spPr/>
      <dgm:t>
        <a:bodyPr/>
        <a:lstStyle/>
        <a:p>
          <a:r>
            <a:rPr lang="fi-FI" dirty="0"/>
            <a:t>1 </a:t>
          </a:r>
          <a:r>
            <a:rPr lang="fi-FI" dirty="0" err="1"/>
            <a:t>Banner</a:t>
          </a:r>
          <a:r>
            <a:rPr lang="fi-FI" dirty="0"/>
            <a:t>; </a:t>
          </a:r>
          <a:r>
            <a:rPr lang="fi-FI" dirty="0" err="1"/>
            <a:t>ver</a:t>
          </a:r>
          <a:r>
            <a:rPr lang="fi-FI" dirty="0"/>
            <a:t>. A/B (</a:t>
          </a:r>
          <a:r>
            <a:rPr lang="fi-FI" dirty="0" err="1"/>
            <a:t>Rotator</a:t>
          </a:r>
          <a:r>
            <a:rPr lang="fi-FI" dirty="0"/>
            <a:t>)</a:t>
          </a:r>
        </a:p>
      </dgm:t>
    </dgm:pt>
    <dgm:pt modelId="{CECEEF05-822F-4C44-AE92-98F6B1C72BE8}" type="parTrans" cxnId="{589E5553-68EC-46EF-895C-764E46D29C51}">
      <dgm:prSet/>
      <dgm:spPr/>
      <dgm:t>
        <a:bodyPr/>
        <a:lstStyle/>
        <a:p>
          <a:endParaRPr lang="fi-FI"/>
        </a:p>
      </dgm:t>
    </dgm:pt>
    <dgm:pt modelId="{16DD7EFA-7F85-49A5-A3ED-55CF883F6023}" type="sibTrans" cxnId="{589E5553-68EC-46EF-895C-764E46D29C51}">
      <dgm:prSet/>
      <dgm:spPr/>
      <dgm:t>
        <a:bodyPr/>
        <a:lstStyle/>
        <a:p>
          <a:endParaRPr lang="fi-FI"/>
        </a:p>
      </dgm:t>
    </dgm:pt>
    <dgm:pt modelId="{B796CDBA-425D-422D-BE30-5A9B6075BD68}">
      <dgm:prSet phldrT="[Teksti]"/>
      <dgm:spPr/>
      <dgm:t>
        <a:bodyPr/>
        <a:lstStyle/>
        <a:p>
          <a:r>
            <a:rPr lang="fi-FI" dirty="0"/>
            <a:t>Mobile</a:t>
          </a:r>
        </a:p>
      </dgm:t>
    </dgm:pt>
    <dgm:pt modelId="{D94930E3-D1A8-4643-BE8C-CBE9592FE676}" type="parTrans" cxnId="{D668E7B9-1B09-4023-BB13-5F272E15B0C6}">
      <dgm:prSet/>
      <dgm:spPr/>
      <dgm:t>
        <a:bodyPr/>
        <a:lstStyle/>
        <a:p>
          <a:endParaRPr lang="fi-FI"/>
        </a:p>
      </dgm:t>
    </dgm:pt>
    <dgm:pt modelId="{C2DBB0C5-77A3-49E3-B225-0C7E0C39B4DB}" type="sibTrans" cxnId="{D668E7B9-1B09-4023-BB13-5F272E15B0C6}">
      <dgm:prSet/>
      <dgm:spPr/>
      <dgm:t>
        <a:bodyPr/>
        <a:lstStyle/>
        <a:p>
          <a:endParaRPr lang="fi-FI"/>
        </a:p>
      </dgm:t>
    </dgm:pt>
    <dgm:pt modelId="{C0F5E2A2-BB09-4DF0-9DDA-DC89A804D8F8}">
      <dgm:prSet phldrT="[Teksti]"/>
      <dgm:spPr/>
      <dgm:t>
        <a:bodyPr/>
        <a:lstStyle/>
        <a:p>
          <a:r>
            <a:rPr lang="fi-FI" dirty="0"/>
            <a:t>Mobile </a:t>
          </a:r>
        </a:p>
      </dgm:t>
    </dgm:pt>
    <dgm:pt modelId="{1A4F1393-9402-4B75-8AB1-1F0B30B7813C}" type="parTrans" cxnId="{CD789022-F01B-4AAB-8D82-401B9F17823A}">
      <dgm:prSet/>
      <dgm:spPr/>
      <dgm:t>
        <a:bodyPr/>
        <a:lstStyle/>
        <a:p>
          <a:endParaRPr lang="fi-FI"/>
        </a:p>
      </dgm:t>
    </dgm:pt>
    <dgm:pt modelId="{ED623B3E-CB44-4CAB-8A3F-97EAE637ABE0}" type="sibTrans" cxnId="{CD789022-F01B-4AAB-8D82-401B9F17823A}">
      <dgm:prSet/>
      <dgm:spPr/>
      <dgm:t>
        <a:bodyPr/>
        <a:lstStyle/>
        <a:p>
          <a:endParaRPr lang="fi-FI"/>
        </a:p>
      </dgm:t>
    </dgm:pt>
    <dgm:pt modelId="{A7F9668F-EF0C-40B7-82F0-0ADA8A7C4D37}">
      <dgm:prSet phldrT="[Teksti]"/>
      <dgm:spPr/>
      <dgm:t>
        <a:bodyPr/>
        <a:lstStyle/>
        <a:p>
          <a:r>
            <a:rPr lang="fi-FI" dirty="0"/>
            <a:t>3-4 </a:t>
          </a:r>
          <a:r>
            <a:rPr lang="fi-FI" dirty="0" err="1"/>
            <a:t>Part</a:t>
          </a:r>
          <a:r>
            <a:rPr lang="fi-FI" dirty="0"/>
            <a:t> </a:t>
          </a:r>
          <a:r>
            <a:rPr lang="fi-FI" dirty="0" err="1"/>
            <a:t>Banner</a:t>
          </a:r>
          <a:r>
            <a:rPr lang="fi-FI" dirty="0"/>
            <a:t> </a:t>
          </a:r>
          <a:r>
            <a:rPr lang="fi-FI" dirty="0" err="1"/>
            <a:t>Narrative</a:t>
          </a:r>
          <a:r>
            <a:rPr lang="fi-FI" dirty="0"/>
            <a:t>; </a:t>
          </a:r>
          <a:r>
            <a:rPr lang="fi-FI" dirty="0" err="1"/>
            <a:t>vers</a:t>
          </a:r>
          <a:r>
            <a:rPr lang="fi-FI" dirty="0"/>
            <a:t>. A/B (</a:t>
          </a:r>
          <a:r>
            <a:rPr lang="fi-FI" dirty="0" err="1"/>
            <a:t>Rotator</a:t>
          </a:r>
          <a:r>
            <a:rPr lang="fi-FI" dirty="0"/>
            <a:t>)</a:t>
          </a:r>
        </a:p>
      </dgm:t>
    </dgm:pt>
    <dgm:pt modelId="{92E645D5-1818-4AC7-9893-E4F790D2CC62}" type="parTrans" cxnId="{2D85DA55-5B75-4A8B-B980-AD5990B827D3}">
      <dgm:prSet/>
      <dgm:spPr/>
      <dgm:t>
        <a:bodyPr/>
        <a:lstStyle/>
        <a:p>
          <a:endParaRPr lang="fi-FI"/>
        </a:p>
      </dgm:t>
    </dgm:pt>
    <dgm:pt modelId="{D4D65BA0-4630-43AF-9E28-0FBDC217C755}" type="sibTrans" cxnId="{2D85DA55-5B75-4A8B-B980-AD5990B827D3}">
      <dgm:prSet/>
      <dgm:spPr/>
      <dgm:t>
        <a:bodyPr/>
        <a:lstStyle/>
        <a:p>
          <a:endParaRPr lang="fi-FI"/>
        </a:p>
      </dgm:t>
    </dgm:pt>
    <dgm:pt modelId="{D921161E-6DFF-41FA-89C5-147F272C5BD5}">
      <dgm:prSet phldrT="[Teksti]"/>
      <dgm:spPr/>
      <dgm:t>
        <a:bodyPr/>
        <a:lstStyle/>
        <a:p>
          <a:r>
            <a:rPr lang="fi-FI" dirty="0"/>
            <a:t>3-4 </a:t>
          </a:r>
          <a:r>
            <a:rPr lang="fi-FI" dirty="0" err="1"/>
            <a:t>Part</a:t>
          </a:r>
          <a:r>
            <a:rPr lang="fi-FI" dirty="0"/>
            <a:t> </a:t>
          </a:r>
          <a:r>
            <a:rPr lang="fi-FI" dirty="0" err="1"/>
            <a:t>Banner</a:t>
          </a:r>
          <a:r>
            <a:rPr lang="fi-FI" dirty="0"/>
            <a:t> </a:t>
          </a:r>
          <a:r>
            <a:rPr lang="fi-FI" dirty="0" err="1"/>
            <a:t>Narrative</a:t>
          </a:r>
          <a:r>
            <a:rPr lang="fi-FI" dirty="0"/>
            <a:t>; </a:t>
          </a:r>
          <a:r>
            <a:rPr lang="fi-FI" dirty="0" err="1"/>
            <a:t>vers</a:t>
          </a:r>
          <a:r>
            <a:rPr lang="fi-FI" dirty="0"/>
            <a:t>. A/B (</a:t>
          </a:r>
          <a:r>
            <a:rPr lang="fi-FI" dirty="0" err="1"/>
            <a:t>Rotator</a:t>
          </a:r>
          <a:r>
            <a:rPr lang="fi-FI" dirty="0"/>
            <a:t>)</a:t>
          </a:r>
        </a:p>
      </dgm:t>
    </dgm:pt>
    <dgm:pt modelId="{A0F50F0C-66CA-42C4-8943-7C6B923FD90D}" type="parTrans" cxnId="{A49F3114-9184-4C5A-A039-EF60ECAAC5AB}">
      <dgm:prSet/>
      <dgm:spPr/>
      <dgm:t>
        <a:bodyPr/>
        <a:lstStyle/>
        <a:p>
          <a:endParaRPr lang="fi-FI"/>
        </a:p>
      </dgm:t>
    </dgm:pt>
    <dgm:pt modelId="{1D001C8B-CC8F-42D6-8205-C811A6A8A4CD}" type="sibTrans" cxnId="{A49F3114-9184-4C5A-A039-EF60ECAAC5AB}">
      <dgm:prSet/>
      <dgm:spPr/>
      <dgm:t>
        <a:bodyPr/>
        <a:lstStyle/>
        <a:p>
          <a:endParaRPr lang="fi-FI"/>
        </a:p>
      </dgm:t>
    </dgm:pt>
    <dgm:pt modelId="{5F49E0CC-775C-43F1-9635-3EE0F336D7F9}">
      <dgm:prSet phldrT="[Teksti]"/>
      <dgm:spPr/>
      <dgm:t>
        <a:bodyPr/>
        <a:lstStyle/>
        <a:p>
          <a:r>
            <a:rPr lang="fi-FI" dirty="0"/>
            <a:t>Posti DMP: </a:t>
          </a:r>
          <a:r>
            <a:rPr lang="fi-FI" dirty="0" err="1"/>
            <a:t>Movers</a:t>
          </a:r>
          <a:r>
            <a:rPr lang="fi-FI" dirty="0"/>
            <a:t> 7 </a:t>
          </a:r>
          <a:r>
            <a:rPr lang="fi-FI" dirty="0" err="1"/>
            <a:t>days</a:t>
          </a:r>
          <a:endParaRPr lang="fi-FI" dirty="0"/>
        </a:p>
      </dgm:t>
    </dgm:pt>
    <dgm:pt modelId="{C40DAA7A-8320-4D7D-9D44-0A25E9A7118E}" type="parTrans" cxnId="{AF5FEE2F-2A12-4282-9648-3F381DBA89D3}">
      <dgm:prSet/>
      <dgm:spPr/>
      <dgm:t>
        <a:bodyPr/>
        <a:lstStyle/>
        <a:p>
          <a:endParaRPr lang="fi-FI"/>
        </a:p>
      </dgm:t>
    </dgm:pt>
    <dgm:pt modelId="{69F612D9-5CEC-496D-8D82-0D35208196E6}" type="sibTrans" cxnId="{AF5FEE2F-2A12-4282-9648-3F381DBA89D3}">
      <dgm:prSet/>
      <dgm:spPr/>
      <dgm:t>
        <a:bodyPr/>
        <a:lstStyle/>
        <a:p>
          <a:endParaRPr lang="fi-FI"/>
        </a:p>
      </dgm:t>
    </dgm:pt>
    <dgm:pt modelId="{B10AD231-06DD-449F-86FF-CC630F17A248}">
      <dgm:prSet phldrT="[Teksti]"/>
      <dgm:spPr/>
      <dgm:t>
        <a:bodyPr/>
        <a:lstStyle/>
        <a:p>
          <a:r>
            <a:rPr lang="fi-FI" dirty="0"/>
            <a:t>Posti DMP: </a:t>
          </a:r>
          <a:r>
            <a:rPr lang="fi-FI" dirty="0" err="1"/>
            <a:t>Movers</a:t>
          </a:r>
          <a:r>
            <a:rPr lang="fi-FI" dirty="0"/>
            <a:t> 7 </a:t>
          </a:r>
          <a:r>
            <a:rPr lang="fi-FI" dirty="0" err="1"/>
            <a:t>days</a:t>
          </a:r>
          <a:endParaRPr lang="fi-FI" dirty="0"/>
        </a:p>
      </dgm:t>
    </dgm:pt>
    <dgm:pt modelId="{0BFF386C-E4A3-4B72-A1CD-4C960BF03D78}" type="parTrans" cxnId="{ACA56B36-E9B7-4DFE-9BC5-AB445F1585BE}">
      <dgm:prSet/>
      <dgm:spPr/>
      <dgm:t>
        <a:bodyPr/>
        <a:lstStyle/>
        <a:p>
          <a:endParaRPr lang="fi-FI"/>
        </a:p>
      </dgm:t>
    </dgm:pt>
    <dgm:pt modelId="{16813A3D-3A1B-49B6-AC21-3FDD32F2232B}" type="sibTrans" cxnId="{ACA56B36-E9B7-4DFE-9BC5-AB445F1585BE}">
      <dgm:prSet/>
      <dgm:spPr/>
      <dgm:t>
        <a:bodyPr/>
        <a:lstStyle/>
        <a:p>
          <a:endParaRPr lang="fi-FI"/>
        </a:p>
      </dgm:t>
    </dgm:pt>
    <dgm:pt modelId="{7D24EDD7-27EE-45AA-8ECE-13A3FC99C7F5}">
      <dgm:prSet phldrT="[Teksti]"/>
      <dgm:spPr/>
      <dgm:t>
        <a:bodyPr/>
        <a:lstStyle/>
        <a:p>
          <a:r>
            <a:rPr lang="fi-FI" dirty="0"/>
            <a:t>Posti DMP: </a:t>
          </a:r>
          <a:r>
            <a:rPr lang="fi-FI" dirty="0" err="1"/>
            <a:t>Movers</a:t>
          </a:r>
          <a:r>
            <a:rPr lang="fi-FI" dirty="0"/>
            <a:t> 7 </a:t>
          </a:r>
          <a:r>
            <a:rPr lang="fi-FI" dirty="0" err="1"/>
            <a:t>days</a:t>
          </a:r>
          <a:endParaRPr lang="fi-FI" dirty="0"/>
        </a:p>
      </dgm:t>
    </dgm:pt>
    <dgm:pt modelId="{2DACD2E5-3D96-43E5-BDA9-219A1BA4CBA7}" type="parTrans" cxnId="{001C5591-B718-4696-9E50-BC5FF02D7CF4}">
      <dgm:prSet/>
      <dgm:spPr/>
      <dgm:t>
        <a:bodyPr/>
        <a:lstStyle/>
        <a:p>
          <a:endParaRPr lang="fi-FI"/>
        </a:p>
      </dgm:t>
    </dgm:pt>
    <dgm:pt modelId="{004A89EA-EF4B-48F7-9EEC-79CD9FB678C2}" type="sibTrans" cxnId="{001C5591-B718-4696-9E50-BC5FF02D7CF4}">
      <dgm:prSet/>
      <dgm:spPr/>
      <dgm:t>
        <a:bodyPr/>
        <a:lstStyle/>
        <a:p>
          <a:endParaRPr lang="fi-FI"/>
        </a:p>
      </dgm:t>
    </dgm:pt>
    <dgm:pt modelId="{B1A3EC14-27AC-4CE8-9199-7F23E03CC1F5}">
      <dgm:prSet phldrT="[Teksti]"/>
      <dgm:spPr/>
      <dgm:t>
        <a:bodyPr/>
        <a:lstStyle/>
        <a:p>
          <a:r>
            <a:rPr lang="fi-FI" dirty="0"/>
            <a:t>Posti DMP: </a:t>
          </a:r>
          <a:r>
            <a:rPr lang="fi-FI" dirty="0" err="1"/>
            <a:t>Movers</a:t>
          </a:r>
          <a:r>
            <a:rPr lang="fi-FI" dirty="0"/>
            <a:t> 7 </a:t>
          </a:r>
          <a:r>
            <a:rPr lang="fi-FI" dirty="0" err="1"/>
            <a:t>days</a:t>
          </a:r>
          <a:endParaRPr lang="fi-FI" dirty="0"/>
        </a:p>
      </dgm:t>
    </dgm:pt>
    <dgm:pt modelId="{8E9C6819-6B18-4FBC-882B-D97B20F3D3E3}" type="parTrans" cxnId="{9AB9DA91-7B7C-4F4B-ABA5-CB578B8F7851}">
      <dgm:prSet/>
      <dgm:spPr/>
      <dgm:t>
        <a:bodyPr/>
        <a:lstStyle/>
        <a:p>
          <a:endParaRPr lang="fi-FI"/>
        </a:p>
      </dgm:t>
    </dgm:pt>
    <dgm:pt modelId="{CD334FCD-A215-4B8B-9763-EE2703C27178}" type="sibTrans" cxnId="{9AB9DA91-7B7C-4F4B-ABA5-CB578B8F7851}">
      <dgm:prSet/>
      <dgm:spPr/>
      <dgm:t>
        <a:bodyPr/>
        <a:lstStyle/>
        <a:p>
          <a:endParaRPr lang="fi-FI"/>
        </a:p>
      </dgm:t>
    </dgm:pt>
    <dgm:pt modelId="{531479D3-5AA9-42F8-8495-81436550EF13}">
      <dgm:prSet phldrT="[Teksti]"/>
      <dgm:spPr/>
      <dgm:t>
        <a:bodyPr/>
        <a:lstStyle/>
        <a:p>
          <a:r>
            <a:rPr lang="fi-FI" dirty="0"/>
            <a:t>Media Inventory; </a:t>
          </a:r>
          <a:r>
            <a:rPr lang="fi-FI" dirty="0" err="1"/>
            <a:t>Open/Optimized</a:t>
          </a:r>
          <a:endParaRPr lang="fi-FI" dirty="0"/>
        </a:p>
      </dgm:t>
    </dgm:pt>
    <dgm:pt modelId="{1440D3BD-86DB-4FE9-AFF0-4255F064640D}" type="parTrans" cxnId="{3452BAAE-221A-486D-A058-77E7BD563DF0}">
      <dgm:prSet/>
      <dgm:spPr/>
      <dgm:t>
        <a:bodyPr/>
        <a:lstStyle/>
        <a:p>
          <a:endParaRPr lang="fi-FI"/>
        </a:p>
      </dgm:t>
    </dgm:pt>
    <dgm:pt modelId="{49C4C2B3-AC7C-4C1F-89D2-36389730230B}" type="sibTrans" cxnId="{3452BAAE-221A-486D-A058-77E7BD563DF0}">
      <dgm:prSet/>
      <dgm:spPr/>
      <dgm:t>
        <a:bodyPr/>
        <a:lstStyle/>
        <a:p>
          <a:endParaRPr lang="fi-FI"/>
        </a:p>
      </dgm:t>
    </dgm:pt>
    <dgm:pt modelId="{424AA398-74FF-4DB7-91BD-353B13C7BFDD}">
      <dgm:prSet phldrT="[Teksti]"/>
      <dgm:spPr/>
      <dgm:t>
        <a:bodyPr/>
        <a:lstStyle/>
        <a:p>
          <a:r>
            <a:rPr lang="fi-FI" dirty="0"/>
            <a:t>Media Inventory; </a:t>
          </a:r>
          <a:r>
            <a:rPr lang="fi-FI" dirty="0" err="1"/>
            <a:t>Open/Optimized</a:t>
          </a:r>
          <a:endParaRPr lang="fi-FI" dirty="0"/>
        </a:p>
      </dgm:t>
    </dgm:pt>
    <dgm:pt modelId="{A1E87903-1BDE-4BBE-87B9-C4D99A657DD0}" type="parTrans" cxnId="{F2A54ECA-9917-4785-AA6E-ABC719E986A2}">
      <dgm:prSet/>
      <dgm:spPr/>
      <dgm:t>
        <a:bodyPr/>
        <a:lstStyle/>
        <a:p>
          <a:endParaRPr lang="fi-FI"/>
        </a:p>
      </dgm:t>
    </dgm:pt>
    <dgm:pt modelId="{275DF0B5-55E7-4771-8C60-2006261ADFEB}" type="sibTrans" cxnId="{F2A54ECA-9917-4785-AA6E-ABC719E986A2}">
      <dgm:prSet/>
      <dgm:spPr/>
      <dgm:t>
        <a:bodyPr/>
        <a:lstStyle/>
        <a:p>
          <a:endParaRPr lang="fi-FI"/>
        </a:p>
      </dgm:t>
    </dgm:pt>
    <dgm:pt modelId="{F64A28A1-E972-4417-AB7C-76D5C279895C}">
      <dgm:prSet phldrT="[Teksti]"/>
      <dgm:spPr/>
      <dgm:t>
        <a:bodyPr/>
        <a:lstStyle/>
        <a:p>
          <a:r>
            <a:rPr lang="fi-FI" dirty="0"/>
            <a:t>Media Inventory; </a:t>
          </a:r>
          <a:r>
            <a:rPr lang="fi-FI" dirty="0" err="1"/>
            <a:t>Open/Optimized</a:t>
          </a:r>
          <a:endParaRPr lang="fi-FI" dirty="0"/>
        </a:p>
      </dgm:t>
    </dgm:pt>
    <dgm:pt modelId="{4F86B522-102C-4AEF-96D2-180C0100B288}" type="parTrans" cxnId="{C4A21D0C-C227-42A6-BC79-915BD5ED0BCF}">
      <dgm:prSet/>
      <dgm:spPr/>
      <dgm:t>
        <a:bodyPr/>
        <a:lstStyle/>
        <a:p>
          <a:endParaRPr lang="fi-FI"/>
        </a:p>
      </dgm:t>
    </dgm:pt>
    <dgm:pt modelId="{A72DA994-021A-4605-85FE-775C4EAF8B54}" type="sibTrans" cxnId="{C4A21D0C-C227-42A6-BC79-915BD5ED0BCF}">
      <dgm:prSet/>
      <dgm:spPr/>
      <dgm:t>
        <a:bodyPr/>
        <a:lstStyle/>
        <a:p>
          <a:endParaRPr lang="fi-FI"/>
        </a:p>
      </dgm:t>
    </dgm:pt>
    <dgm:pt modelId="{E7A77D41-83C4-4A4E-98ED-74D543ED402E}">
      <dgm:prSet phldrT="[Teksti]"/>
      <dgm:spPr/>
      <dgm:t>
        <a:bodyPr/>
        <a:lstStyle/>
        <a:p>
          <a:r>
            <a:rPr lang="fi-FI" dirty="0"/>
            <a:t>Media Inventory; </a:t>
          </a:r>
          <a:r>
            <a:rPr lang="fi-FI" dirty="0" err="1"/>
            <a:t>Open/Optimized</a:t>
          </a:r>
          <a:endParaRPr lang="fi-FI" dirty="0"/>
        </a:p>
      </dgm:t>
    </dgm:pt>
    <dgm:pt modelId="{B5E92EE6-400F-496C-9CBE-F526A4DB32C2}" type="parTrans" cxnId="{9509AFDD-4F8D-4828-BEB9-815101958D64}">
      <dgm:prSet/>
      <dgm:spPr/>
      <dgm:t>
        <a:bodyPr/>
        <a:lstStyle/>
        <a:p>
          <a:endParaRPr lang="fi-FI"/>
        </a:p>
      </dgm:t>
    </dgm:pt>
    <dgm:pt modelId="{ACFC9536-6540-42CB-8B52-08BC822DA288}" type="sibTrans" cxnId="{9509AFDD-4F8D-4828-BEB9-815101958D64}">
      <dgm:prSet/>
      <dgm:spPr/>
      <dgm:t>
        <a:bodyPr/>
        <a:lstStyle/>
        <a:p>
          <a:endParaRPr lang="fi-FI"/>
        </a:p>
      </dgm:t>
    </dgm:pt>
    <dgm:pt modelId="{F4CCC830-00A0-4FCF-9AF1-90C1FBEA716D}">
      <dgm:prSet phldrT="[Teksti]"/>
      <dgm:spPr/>
      <dgm:t>
        <a:bodyPr/>
        <a:lstStyle/>
        <a:p>
          <a:r>
            <a:rPr lang="fi-FI" dirty="0"/>
            <a:t>Media Inventory; </a:t>
          </a:r>
          <a:r>
            <a:rPr lang="fi-FI" dirty="0" err="1"/>
            <a:t>Optimized</a:t>
          </a:r>
          <a:r>
            <a:rPr lang="fi-FI" dirty="0"/>
            <a:t> </a:t>
          </a:r>
          <a:r>
            <a:rPr lang="fi-FI" dirty="0" err="1"/>
            <a:t>according</a:t>
          </a:r>
          <a:r>
            <a:rPr lang="fi-FI" dirty="0"/>
            <a:t> </a:t>
          </a:r>
          <a:r>
            <a:rPr lang="fi-FI" dirty="0" err="1"/>
            <a:t>Campaign</a:t>
          </a:r>
          <a:endParaRPr lang="fi-FI" dirty="0"/>
        </a:p>
      </dgm:t>
    </dgm:pt>
    <dgm:pt modelId="{674F4A71-B6F5-4339-9C02-0B84473957F4}" type="parTrans" cxnId="{8736682F-5C5C-4B71-A859-9F9759344753}">
      <dgm:prSet/>
      <dgm:spPr/>
      <dgm:t>
        <a:bodyPr/>
        <a:lstStyle/>
        <a:p>
          <a:endParaRPr lang="fi-FI"/>
        </a:p>
      </dgm:t>
    </dgm:pt>
    <dgm:pt modelId="{B3004608-FB23-4A27-BE62-E5A24CA3504C}" type="sibTrans" cxnId="{8736682F-5C5C-4B71-A859-9F9759344753}">
      <dgm:prSet/>
      <dgm:spPr/>
      <dgm:t>
        <a:bodyPr/>
        <a:lstStyle/>
        <a:p>
          <a:endParaRPr lang="fi-FI"/>
        </a:p>
      </dgm:t>
    </dgm:pt>
    <dgm:pt modelId="{1EC962A6-791F-4A2F-BFDE-442C42EA86BD}" type="pres">
      <dgm:prSet presAssocID="{2B9BA9C4-9E33-4D4B-B62B-56FD0196D4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52131BF-E154-4B43-8443-5131CDDE032B}" type="pres">
      <dgm:prSet presAssocID="{27877339-44BE-406D-9697-6FF426924F70}" presName="root1" presStyleCnt="0"/>
      <dgm:spPr/>
    </dgm:pt>
    <dgm:pt modelId="{EBF7118C-3CCA-4D53-9575-CB9735426FFC}" type="pres">
      <dgm:prSet presAssocID="{27877339-44BE-406D-9697-6FF426924F70}" presName="LevelOneTextNode" presStyleLbl="node0" presStyleIdx="0" presStyleCnt="1">
        <dgm:presLayoutVars>
          <dgm:chPref val="3"/>
        </dgm:presLayoutVars>
      </dgm:prSet>
      <dgm:spPr/>
    </dgm:pt>
    <dgm:pt modelId="{E12A3E50-3104-4BFF-8A10-36753A51E100}" type="pres">
      <dgm:prSet presAssocID="{27877339-44BE-406D-9697-6FF426924F70}" presName="level2hierChild" presStyleCnt="0"/>
      <dgm:spPr/>
    </dgm:pt>
    <dgm:pt modelId="{3D123CA9-03AC-4F69-B220-34A8DC90BFE9}" type="pres">
      <dgm:prSet presAssocID="{CA4A322A-8F1B-4E8F-A51B-3B810EF08B68}" presName="conn2-1" presStyleLbl="parChTrans1D2" presStyleIdx="0" presStyleCnt="3"/>
      <dgm:spPr/>
    </dgm:pt>
    <dgm:pt modelId="{939A87A0-AA1C-45BB-BE4C-F6B0D8B60040}" type="pres">
      <dgm:prSet presAssocID="{CA4A322A-8F1B-4E8F-A51B-3B810EF08B68}" presName="connTx" presStyleLbl="parChTrans1D2" presStyleIdx="0" presStyleCnt="3"/>
      <dgm:spPr/>
    </dgm:pt>
    <dgm:pt modelId="{13EE67C6-B52D-40EA-A6E8-0EB835072C11}" type="pres">
      <dgm:prSet presAssocID="{0830D349-556F-4C0F-B193-102160E4D88A}" presName="root2" presStyleCnt="0"/>
      <dgm:spPr/>
    </dgm:pt>
    <dgm:pt modelId="{96D8D34F-78A9-4990-BB02-718B017AEF27}" type="pres">
      <dgm:prSet presAssocID="{0830D349-556F-4C0F-B193-102160E4D88A}" presName="LevelTwoTextNode" presStyleLbl="node2" presStyleIdx="0" presStyleCnt="3">
        <dgm:presLayoutVars>
          <dgm:chPref val="3"/>
        </dgm:presLayoutVars>
      </dgm:prSet>
      <dgm:spPr/>
    </dgm:pt>
    <dgm:pt modelId="{69FC49E2-02D3-4988-BAD4-0C5BE639D717}" type="pres">
      <dgm:prSet presAssocID="{0830D349-556F-4C0F-B193-102160E4D88A}" presName="level3hierChild" presStyleCnt="0"/>
      <dgm:spPr/>
    </dgm:pt>
    <dgm:pt modelId="{52BE89E0-2016-41E8-AA3F-A8B4332BCAF3}" type="pres">
      <dgm:prSet presAssocID="{27941DD2-668E-4FE6-87D1-617ABBDFCFBC}" presName="conn2-1" presStyleLbl="parChTrans1D3" presStyleIdx="0" presStyleCnt="5"/>
      <dgm:spPr/>
    </dgm:pt>
    <dgm:pt modelId="{B6B6BA92-5E04-46BE-A00D-C6053561110E}" type="pres">
      <dgm:prSet presAssocID="{27941DD2-668E-4FE6-87D1-617ABBDFCFBC}" presName="connTx" presStyleLbl="parChTrans1D3" presStyleIdx="0" presStyleCnt="5"/>
      <dgm:spPr/>
    </dgm:pt>
    <dgm:pt modelId="{42A90F5B-73A7-4953-A127-EE82A920CF4B}" type="pres">
      <dgm:prSet presAssocID="{60E91A5B-BFDD-4F71-9C6C-376AF2452B2D}" presName="root2" presStyleCnt="0"/>
      <dgm:spPr/>
    </dgm:pt>
    <dgm:pt modelId="{C2F74DAC-0617-4ABC-8967-E89CD223AAF4}" type="pres">
      <dgm:prSet presAssocID="{60E91A5B-BFDD-4F71-9C6C-376AF2452B2D}" presName="LevelTwoTextNode" presStyleLbl="node3" presStyleIdx="0" presStyleCnt="5">
        <dgm:presLayoutVars>
          <dgm:chPref val="3"/>
        </dgm:presLayoutVars>
      </dgm:prSet>
      <dgm:spPr/>
    </dgm:pt>
    <dgm:pt modelId="{4C22206F-2D6A-47C4-A9FF-7CB4712C0863}" type="pres">
      <dgm:prSet presAssocID="{60E91A5B-BFDD-4F71-9C6C-376AF2452B2D}" presName="level3hierChild" presStyleCnt="0"/>
      <dgm:spPr/>
    </dgm:pt>
    <dgm:pt modelId="{25B4BB73-7C5D-45FB-9BC7-0D0C47852315}" type="pres">
      <dgm:prSet presAssocID="{A0F50F0C-66CA-42C4-8943-7C6B923FD90D}" presName="conn2-1" presStyleLbl="parChTrans1D4" presStyleIdx="0" presStyleCnt="14"/>
      <dgm:spPr/>
    </dgm:pt>
    <dgm:pt modelId="{0AB88B1C-9E30-45B5-94EA-FBCA79EF7860}" type="pres">
      <dgm:prSet presAssocID="{A0F50F0C-66CA-42C4-8943-7C6B923FD90D}" presName="connTx" presStyleLbl="parChTrans1D4" presStyleIdx="0" presStyleCnt="14"/>
      <dgm:spPr/>
    </dgm:pt>
    <dgm:pt modelId="{E737FE3A-2C9E-4B71-8DF9-E2EBA2DEFF31}" type="pres">
      <dgm:prSet presAssocID="{D921161E-6DFF-41FA-89C5-147F272C5BD5}" presName="root2" presStyleCnt="0"/>
      <dgm:spPr/>
    </dgm:pt>
    <dgm:pt modelId="{F629DDDD-F05B-40B3-922E-9C474A9341E1}" type="pres">
      <dgm:prSet presAssocID="{D921161E-6DFF-41FA-89C5-147F272C5BD5}" presName="LevelTwoTextNode" presStyleLbl="node4" presStyleIdx="0" presStyleCnt="14">
        <dgm:presLayoutVars>
          <dgm:chPref val="3"/>
        </dgm:presLayoutVars>
      </dgm:prSet>
      <dgm:spPr/>
    </dgm:pt>
    <dgm:pt modelId="{9A4C8828-05B2-427B-9FF3-26BFFF790DD8}" type="pres">
      <dgm:prSet presAssocID="{D921161E-6DFF-41FA-89C5-147F272C5BD5}" presName="level3hierChild" presStyleCnt="0"/>
      <dgm:spPr/>
    </dgm:pt>
    <dgm:pt modelId="{5CCD45FB-DDAC-4ECD-B5C6-8DB41D57E00F}" type="pres">
      <dgm:prSet presAssocID="{C40DAA7A-8320-4D7D-9D44-0A25E9A7118E}" presName="conn2-1" presStyleLbl="parChTrans1D4" presStyleIdx="1" presStyleCnt="14"/>
      <dgm:spPr/>
    </dgm:pt>
    <dgm:pt modelId="{E4AC8844-08EA-49A8-AAEE-2412D8697813}" type="pres">
      <dgm:prSet presAssocID="{C40DAA7A-8320-4D7D-9D44-0A25E9A7118E}" presName="connTx" presStyleLbl="parChTrans1D4" presStyleIdx="1" presStyleCnt="14"/>
      <dgm:spPr/>
    </dgm:pt>
    <dgm:pt modelId="{98D6D255-94DC-4C91-944A-431B8CE123C9}" type="pres">
      <dgm:prSet presAssocID="{5F49E0CC-775C-43F1-9635-3EE0F336D7F9}" presName="root2" presStyleCnt="0"/>
      <dgm:spPr/>
    </dgm:pt>
    <dgm:pt modelId="{DF8B0ECB-C934-47D2-A74A-E7BA99FAA826}" type="pres">
      <dgm:prSet presAssocID="{5F49E0CC-775C-43F1-9635-3EE0F336D7F9}" presName="LevelTwoTextNode" presStyleLbl="node4" presStyleIdx="1" presStyleCnt="14">
        <dgm:presLayoutVars>
          <dgm:chPref val="3"/>
        </dgm:presLayoutVars>
      </dgm:prSet>
      <dgm:spPr/>
    </dgm:pt>
    <dgm:pt modelId="{FEECBA71-406D-46FA-B8A3-B0FEA9330421}" type="pres">
      <dgm:prSet presAssocID="{5F49E0CC-775C-43F1-9635-3EE0F336D7F9}" presName="level3hierChild" presStyleCnt="0"/>
      <dgm:spPr/>
    </dgm:pt>
    <dgm:pt modelId="{3FB23BBE-A2BC-4A18-96C9-094232B7BF0F}" type="pres">
      <dgm:prSet presAssocID="{1440D3BD-86DB-4FE9-AFF0-4255F064640D}" presName="conn2-1" presStyleLbl="parChTrans1D4" presStyleIdx="2" presStyleCnt="14"/>
      <dgm:spPr/>
    </dgm:pt>
    <dgm:pt modelId="{D97333EB-D3FD-49BD-890C-FD950664C952}" type="pres">
      <dgm:prSet presAssocID="{1440D3BD-86DB-4FE9-AFF0-4255F064640D}" presName="connTx" presStyleLbl="parChTrans1D4" presStyleIdx="2" presStyleCnt="14"/>
      <dgm:spPr/>
    </dgm:pt>
    <dgm:pt modelId="{4833BFA5-67DB-41F8-A001-F9E410B493B5}" type="pres">
      <dgm:prSet presAssocID="{531479D3-5AA9-42F8-8495-81436550EF13}" presName="root2" presStyleCnt="0"/>
      <dgm:spPr/>
    </dgm:pt>
    <dgm:pt modelId="{010B01D0-CFBA-4A0E-B191-A03D8F74B89C}" type="pres">
      <dgm:prSet presAssocID="{531479D3-5AA9-42F8-8495-81436550EF13}" presName="LevelTwoTextNode" presStyleLbl="node4" presStyleIdx="2" presStyleCnt="14">
        <dgm:presLayoutVars>
          <dgm:chPref val="3"/>
        </dgm:presLayoutVars>
      </dgm:prSet>
      <dgm:spPr/>
    </dgm:pt>
    <dgm:pt modelId="{F3B96821-4448-4AFA-9E7F-F4BC47ECD2FE}" type="pres">
      <dgm:prSet presAssocID="{531479D3-5AA9-42F8-8495-81436550EF13}" presName="level3hierChild" presStyleCnt="0"/>
      <dgm:spPr/>
    </dgm:pt>
    <dgm:pt modelId="{43A3E36C-8662-4D92-BA32-BE9B9C11BBA4}" type="pres">
      <dgm:prSet presAssocID="{D94930E3-D1A8-4643-BE8C-CBE9592FE676}" presName="conn2-1" presStyleLbl="parChTrans1D3" presStyleIdx="1" presStyleCnt="5"/>
      <dgm:spPr/>
    </dgm:pt>
    <dgm:pt modelId="{EC28CAA3-8D52-4258-9F50-DB34EFAD1501}" type="pres">
      <dgm:prSet presAssocID="{D94930E3-D1A8-4643-BE8C-CBE9592FE676}" presName="connTx" presStyleLbl="parChTrans1D3" presStyleIdx="1" presStyleCnt="5"/>
      <dgm:spPr/>
    </dgm:pt>
    <dgm:pt modelId="{F661C7C6-2E35-4298-89BF-EF13267C5FAF}" type="pres">
      <dgm:prSet presAssocID="{B796CDBA-425D-422D-BE30-5A9B6075BD68}" presName="root2" presStyleCnt="0"/>
      <dgm:spPr/>
    </dgm:pt>
    <dgm:pt modelId="{CC0843C6-6411-43A2-ADDE-686B2958A80E}" type="pres">
      <dgm:prSet presAssocID="{B796CDBA-425D-422D-BE30-5A9B6075BD68}" presName="LevelTwoTextNode" presStyleLbl="node3" presStyleIdx="1" presStyleCnt="5">
        <dgm:presLayoutVars>
          <dgm:chPref val="3"/>
        </dgm:presLayoutVars>
      </dgm:prSet>
      <dgm:spPr/>
    </dgm:pt>
    <dgm:pt modelId="{246FFA3A-1BFA-4BA1-BBE2-18DDE8E6312C}" type="pres">
      <dgm:prSet presAssocID="{B796CDBA-425D-422D-BE30-5A9B6075BD68}" presName="level3hierChild" presStyleCnt="0"/>
      <dgm:spPr/>
    </dgm:pt>
    <dgm:pt modelId="{21315CA8-A9B6-47AE-A63E-47A9DC8A79BF}" type="pres">
      <dgm:prSet presAssocID="{ED3589E2-6F11-4AF2-AF3C-EEF9430378DB}" presName="conn2-1" presStyleLbl="parChTrans1D4" presStyleIdx="3" presStyleCnt="14"/>
      <dgm:spPr/>
    </dgm:pt>
    <dgm:pt modelId="{4B886DA5-57D7-48D5-AA9F-E8E0FF76B69F}" type="pres">
      <dgm:prSet presAssocID="{ED3589E2-6F11-4AF2-AF3C-EEF9430378DB}" presName="connTx" presStyleLbl="parChTrans1D4" presStyleIdx="3" presStyleCnt="14"/>
      <dgm:spPr/>
    </dgm:pt>
    <dgm:pt modelId="{A2C337CB-DAF8-4C1A-B9F1-E05371A6822E}" type="pres">
      <dgm:prSet presAssocID="{B46D239B-B92D-40D2-811E-E0C73AFEE4EB}" presName="root2" presStyleCnt="0"/>
      <dgm:spPr/>
    </dgm:pt>
    <dgm:pt modelId="{EEC3323B-D8C6-4819-BC42-54447CA37975}" type="pres">
      <dgm:prSet presAssocID="{B46D239B-B92D-40D2-811E-E0C73AFEE4EB}" presName="LevelTwoTextNode" presStyleLbl="node4" presStyleIdx="3" presStyleCnt="14">
        <dgm:presLayoutVars>
          <dgm:chPref val="3"/>
        </dgm:presLayoutVars>
      </dgm:prSet>
      <dgm:spPr/>
    </dgm:pt>
    <dgm:pt modelId="{D780FA42-D9FF-4B0F-9F31-9B86C5DFBFB9}" type="pres">
      <dgm:prSet presAssocID="{B46D239B-B92D-40D2-811E-E0C73AFEE4EB}" presName="level3hierChild" presStyleCnt="0"/>
      <dgm:spPr/>
    </dgm:pt>
    <dgm:pt modelId="{7E550E44-D253-4A35-A04B-40382F7650CA}" type="pres">
      <dgm:prSet presAssocID="{0BFF386C-E4A3-4B72-A1CD-4C960BF03D78}" presName="conn2-1" presStyleLbl="parChTrans1D4" presStyleIdx="4" presStyleCnt="14"/>
      <dgm:spPr/>
    </dgm:pt>
    <dgm:pt modelId="{C27F99D4-F0C5-438E-B652-8AB7C027CEB1}" type="pres">
      <dgm:prSet presAssocID="{0BFF386C-E4A3-4B72-A1CD-4C960BF03D78}" presName="connTx" presStyleLbl="parChTrans1D4" presStyleIdx="4" presStyleCnt="14"/>
      <dgm:spPr/>
    </dgm:pt>
    <dgm:pt modelId="{1D95AAD1-E452-460E-8AF5-A00FFD7BD080}" type="pres">
      <dgm:prSet presAssocID="{B10AD231-06DD-449F-86FF-CC630F17A248}" presName="root2" presStyleCnt="0"/>
      <dgm:spPr/>
    </dgm:pt>
    <dgm:pt modelId="{7070885C-AB7B-45CE-8E22-0469868B978F}" type="pres">
      <dgm:prSet presAssocID="{B10AD231-06DD-449F-86FF-CC630F17A248}" presName="LevelTwoTextNode" presStyleLbl="node4" presStyleIdx="4" presStyleCnt="14">
        <dgm:presLayoutVars>
          <dgm:chPref val="3"/>
        </dgm:presLayoutVars>
      </dgm:prSet>
      <dgm:spPr/>
    </dgm:pt>
    <dgm:pt modelId="{343D0E32-4E86-4979-9A69-FFB7349576E5}" type="pres">
      <dgm:prSet presAssocID="{B10AD231-06DD-449F-86FF-CC630F17A248}" presName="level3hierChild" presStyleCnt="0"/>
      <dgm:spPr/>
    </dgm:pt>
    <dgm:pt modelId="{1AAE2CBD-5A35-4F82-B2EF-5B5E398B1570}" type="pres">
      <dgm:prSet presAssocID="{A1E87903-1BDE-4BBE-87B9-C4D99A657DD0}" presName="conn2-1" presStyleLbl="parChTrans1D4" presStyleIdx="5" presStyleCnt="14"/>
      <dgm:spPr/>
    </dgm:pt>
    <dgm:pt modelId="{A0B4596D-1854-44B8-A917-5D3C05B810BD}" type="pres">
      <dgm:prSet presAssocID="{A1E87903-1BDE-4BBE-87B9-C4D99A657DD0}" presName="connTx" presStyleLbl="parChTrans1D4" presStyleIdx="5" presStyleCnt="14"/>
      <dgm:spPr/>
    </dgm:pt>
    <dgm:pt modelId="{CAFD8DB0-13DC-4358-B0AF-E7F308E70BDA}" type="pres">
      <dgm:prSet presAssocID="{424AA398-74FF-4DB7-91BD-353B13C7BFDD}" presName="root2" presStyleCnt="0"/>
      <dgm:spPr/>
    </dgm:pt>
    <dgm:pt modelId="{0ACEC610-A19A-43B1-8D6B-3A8141E25644}" type="pres">
      <dgm:prSet presAssocID="{424AA398-74FF-4DB7-91BD-353B13C7BFDD}" presName="LevelTwoTextNode" presStyleLbl="node4" presStyleIdx="5" presStyleCnt="14">
        <dgm:presLayoutVars>
          <dgm:chPref val="3"/>
        </dgm:presLayoutVars>
      </dgm:prSet>
      <dgm:spPr/>
    </dgm:pt>
    <dgm:pt modelId="{E07966BA-9C80-456B-9E9D-85FBC581B54E}" type="pres">
      <dgm:prSet presAssocID="{424AA398-74FF-4DB7-91BD-353B13C7BFDD}" presName="level3hierChild" presStyleCnt="0"/>
      <dgm:spPr/>
    </dgm:pt>
    <dgm:pt modelId="{4E34660B-C632-487F-8349-B4AE7B1D962C}" type="pres">
      <dgm:prSet presAssocID="{FE6BD811-D440-4D18-A31F-1272C5783769}" presName="conn2-1" presStyleLbl="parChTrans1D2" presStyleIdx="1" presStyleCnt="3"/>
      <dgm:spPr/>
    </dgm:pt>
    <dgm:pt modelId="{4BDE610C-FCF1-4002-BD38-8E7B66903A76}" type="pres">
      <dgm:prSet presAssocID="{FE6BD811-D440-4D18-A31F-1272C5783769}" presName="connTx" presStyleLbl="parChTrans1D2" presStyleIdx="1" presStyleCnt="3"/>
      <dgm:spPr/>
    </dgm:pt>
    <dgm:pt modelId="{59F7EE77-5D98-4F36-A8CC-E91C8E466F5C}" type="pres">
      <dgm:prSet presAssocID="{4982AD63-A5D7-49F9-86B9-D48DC0FD9654}" presName="root2" presStyleCnt="0"/>
      <dgm:spPr/>
    </dgm:pt>
    <dgm:pt modelId="{5045E17B-1A68-41B0-9875-A94973ABAE87}" type="pres">
      <dgm:prSet presAssocID="{4982AD63-A5D7-49F9-86B9-D48DC0FD9654}" presName="LevelTwoTextNode" presStyleLbl="node2" presStyleIdx="1" presStyleCnt="3">
        <dgm:presLayoutVars>
          <dgm:chPref val="3"/>
        </dgm:presLayoutVars>
      </dgm:prSet>
      <dgm:spPr/>
    </dgm:pt>
    <dgm:pt modelId="{17D55621-3B4B-4A60-9084-A685697046B1}" type="pres">
      <dgm:prSet presAssocID="{4982AD63-A5D7-49F9-86B9-D48DC0FD9654}" presName="level3hierChild" presStyleCnt="0"/>
      <dgm:spPr/>
    </dgm:pt>
    <dgm:pt modelId="{9C835B5E-5080-45BC-9A71-9EBEC96E3386}" type="pres">
      <dgm:prSet presAssocID="{DDC33334-3671-48E3-A9E9-1DDF2413A5B4}" presName="conn2-1" presStyleLbl="parChTrans1D3" presStyleIdx="2" presStyleCnt="5"/>
      <dgm:spPr/>
    </dgm:pt>
    <dgm:pt modelId="{7BF40693-D8E8-44F4-BA1C-82CE3CF4AC9E}" type="pres">
      <dgm:prSet presAssocID="{DDC33334-3671-48E3-A9E9-1DDF2413A5B4}" presName="connTx" presStyleLbl="parChTrans1D3" presStyleIdx="2" presStyleCnt="5"/>
      <dgm:spPr/>
    </dgm:pt>
    <dgm:pt modelId="{669908B3-3849-4CE8-B8FD-CE187EC12B69}" type="pres">
      <dgm:prSet presAssocID="{4050D0A8-00D2-482A-8A5A-172274407DD0}" presName="root2" presStyleCnt="0"/>
      <dgm:spPr/>
    </dgm:pt>
    <dgm:pt modelId="{02E0295D-ED61-488A-AC08-F4910701AD46}" type="pres">
      <dgm:prSet presAssocID="{4050D0A8-00D2-482A-8A5A-172274407DD0}" presName="LevelTwoTextNode" presStyleLbl="node3" presStyleIdx="2" presStyleCnt="5">
        <dgm:presLayoutVars>
          <dgm:chPref val="3"/>
        </dgm:presLayoutVars>
      </dgm:prSet>
      <dgm:spPr/>
    </dgm:pt>
    <dgm:pt modelId="{9878D04D-AB8D-41E7-9D57-3D6D2FB9D4D4}" type="pres">
      <dgm:prSet presAssocID="{4050D0A8-00D2-482A-8A5A-172274407DD0}" presName="level3hierChild" presStyleCnt="0"/>
      <dgm:spPr/>
    </dgm:pt>
    <dgm:pt modelId="{D03EDB75-246B-424D-A512-8F0E49D6C5BF}" type="pres">
      <dgm:prSet presAssocID="{92E645D5-1818-4AC7-9893-E4F790D2CC62}" presName="conn2-1" presStyleLbl="parChTrans1D4" presStyleIdx="6" presStyleCnt="14"/>
      <dgm:spPr/>
    </dgm:pt>
    <dgm:pt modelId="{B2F63FD8-D90E-433A-AD28-536B480913CC}" type="pres">
      <dgm:prSet presAssocID="{92E645D5-1818-4AC7-9893-E4F790D2CC62}" presName="connTx" presStyleLbl="parChTrans1D4" presStyleIdx="6" presStyleCnt="14"/>
      <dgm:spPr/>
    </dgm:pt>
    <dgm:pt modelId="{EA40245D-A464-4608-9467-D983F4F5575C}" type="pres">
      <dgm:prSet presAssocID="{A7F9668F-EF0C-40B7-82F0-0ADA8A7C4D37}" presName="root2" presStyleCnt="0"/>
      <dgm:spPr/>
    </dgm:pt>
    <dgm:pt modelId="{61F0C49B-2E58-4532-B3EC-D86B7EEBAC38}" type="pres">
      <dgm:prSet presAssocID="{A7F9668F-EF0C-40B7-82F0-0ADA8A7C4D37}" presName="LevelTwoTextNode" presStyleLbl="node4" presStyleIdx="6" presStyleCnt="14">
        <dgm:presLayoutVars>
          <dgm:chPref val="3"/>
        </dgm:presLayoutVars>
      </dgm:prSet>
      <dgm:spPr/>
    </dgm:pt>
    <dgm:pt modelId="{785E2662-9124-4E1B-B345-6A63811A3A64}" type="pres">
      <dgm:prSet presAssocID="{A7F9668F-EF0C-40B7-82F0-0ADA8A7C4D37}" presName="level3hierChild" presStyleCnt="0"/>
      <dgm:spPr/>
    </dgm:pt>
    <dgm:pt modelId="{7A420119-0A85-4D9D-ACB0-5B8FD7322A3E}" type="pres">
      <dgm:prSet presAssocID="{2DACD2E5-3D96-43E5-BDA9-219A1BA4CBA7}" presName="conn2-1" presStyleLbl="parChTrans1D4" presStyleIdx="7" presStyleCnt="14"/>
      <dgm:spPr/>
    </dgm:pt>
    <dgm:pt modelId="{23D7B2E9-3001-4BD7-A1B3-529E0BF34809}" type="pres">
      <dgm:prSet presAssocID="{2DACD2E5-3D96-43E5-BDA9-219A1BA4CBA7}" presName="connTx" presStyleLbl="parChTrans1D4" presStyleIdx="7" presStyleCnt="14"/>
      <dgm:spPr/>
    </dgm:pt>
    <dgm:pt modelId="{B043028F-8F2D-402B-9E3F-F5EEF70BF284}" type="pres">
      <dgm:prSet presAssocID="{7D24EDD7-27EE-45AA-8ECE-13A3FC99C7F5}" presName="root2" presStyleCnt="0"/>
      <dgm:spPr/>
    </dgm:pt>
    <dgm:pt modelId="{8EC4424C-6175-4FE6-948B-9B8E98286385}" type="pres">
      <dgm:prSet presAssocID="{7D24EDD7-27EE-45AA-8ECE-13A3FC99C7F5}" presName="LevelTwoTextNode" presStyleLbl="node4" presStyleIdx="7" presStyleCnt="14">
        <dgm:presLayoutVars>
          <dgm:chPref val="3"/>
        </dgm:presLayoutVars>
      </dgm:prSet>
      <dgm:spPr/>
    </dgm:pt>
    <dgm:pt modelId="{2EBE8754-ADF5-4268-8962-FF119DD8648C}" type="pres">
      <dgm:prSet presAssocID="{7D24EDD7-27EE-45AA-8ECE-13A3FC99C7F5}" presName="level3hierChild" presStyleCnt="0"/>
      <dgm:spPr/>
    </dgm:pt>
    <dgm:pt modelId="{964E90BF-09A8-4F5B-AFEF-57A7998B7E86}" type="pres">
      <dgm:prSet presAssocID="{4F86B522-102C-4AEF-96D2-180C0100B288}" presName="conn2-1" presStyleLbl="parChTrans1D4" presStyleIdx="8" presStyleCnt="14"/>
      <dgm:spPr/>
    </dgm:pt>
    <dgm:pt modelId="{10C49D9C-4050-4F9D-935D-B379E226143B}" type="pres">
      <dgm:prSet presAssocID="{4F86B522-102C-4AEF-96D2-180C0100B288}" presName="connTx" presStyleLbl="parChTrans1D4" presStyleIdx="8" presStyleCnt="14"/>
      <dgm:spPr/>
    </dgm:pt>
    <dgm:pt modelId="{385F5398-79C5-4E08-B89C-8FD11A511246}" type="pres">
      <dgm:prSet presAssocID="{F64A28A1-E972-4417-AB7C-76D5C279895C}" presName="root2" presStyleCnt="0"/>
      <dgm:spPr/>
    </dgm:pt>
    <dgm:pt modelId="{8C34E331-D924-4025-B817-9E4FF7D6568F}" type="pres">
      <dgm:prSet presAssocID="{F64A28A1-E972-4417-AB7C-76D5C279895C}" presName="LevelTwoTextNode" presStyleLbl="node4" presStyleIdx="8" presStyleCnt="14">
        <dgm:presLayoutVars>
          <dgm:chPref val="3"/>
        </dgm:presLayoutVars>
      </dgm:prSet>
      <dgm:spPr/>
    </dgm:pt>
    <dgm:pt modelId="{3AC9ABAE-64A8-4EFF-B7B2-8A6C7BDE02D8}" type="pres">
      <dgm:prSet presAssocID="{F64A28A1-E972-4417-AB7C-76D5C279895C}" presName="level3hierChild" presStyleCnt="0"/>
      <dgm:spPr/>
    </dgm:pt>
    <dgm:pt modelId="{6735ED65-9FE1-457F-B7AB-7D7F233ED5D5}" type="pres">
      <dgm:prSet presAssocID="{1A4F1393-9402-4B75-8AB1-1F0B30B7813C}" presName="conn2-1" presStyleLbl="parChTrans1D3" presStyleIdx="3" presStyleCnt="5"/>
      <dgm:spPr/>
    </dgm:pt>
    <dgm:pt modelId="{3754153A-B9AC-4014-9468-27C9DE96D098}" type="pres">
      <dgm:prSet presAssocID="{1A4F1393-9402-4B75-8AB1-1F0B30B7813C}" presName="connTx" presStyleLbl="parChTrans1D3" presStyleIdx="3" presStyleCnt="5"/>
      <dgm:spPr/>
    </dgm:pt>
    <dgm:pt modelId="{544813FF-635C-4912-A079-249010F8522F}" type="pres">
      <dgm:prSet presAssocID="{C0F5E2A2-BB09-4DF0-9DDA-DC89A804D8F8}" presName="root2" presStyleCnt="0"/>
      <dgm:spPr/>
    </dgm:pt>
    <dgm:pt modelId="{EA587FB0-A1E4-44B2-B6A8-66CD76AB442B}" type="pres">
      <dgm:prSet presAssocID="{C0F5E2A2-BB09-4DF0-9DDA-DC89A804D8F8}" presName="LevelTwoTextNode" presStyleLbl="node3" presStyleIdx="3" presStyleCnt="5">
        <dgm:presLayoutVars>
          <dgm:chPref val="3"/>
        </dgm:presLayoutVars>
      </dgm:prSet>
      <dgm:spPr/>
    </dgm:pt>
    <dgm:pt modelId="{6928A9F2-8F39-4F73-B688-2C1C7AC99EDE}" type="pres">
      <dgm:prSet presAssocID="{C0F5E2A2-BB09-4DF0-9DDA-DC89A804D8F8}" presName="level3hierChild" presStyleCnt="0"/>
      <dgm:spPr/>
    </dgm:pt>
    <dgm:pt modelId="{AAA3E3EC-C1C6-4308-B385-26358308DD32}" type="pres">
      <dgm:prSet presAssocID="{15168EED-7539-42A8-9304-8958C13134ED}" presName="conn2-1" presStyleLbl="parChTrans1D4" presStyleIdx="9" presStyleCnt="14"/>
      <dgm:spPr/>
    </dgm:pt>
    <dgm:pt modelId="{2C24458A-D377-4D7D-B5DB-FBC06B372D46}" type="pres">
      <dgm:prSet presAssocID="{15168EED-7539-42A8-9304-8958C13134ED}" presName="connTx" presStyleLbl="parChTrans1D4" presStyleIdx="9" presStyleCnt="14"/>
      <dgm:spPr/>
    </dgm:pt>
    <dgm:pt modelId="{B625A585-7810-4E9C-9026-87B5A849A827}" type="pres">
      <dgm:prSet presAssocID="{4582D629-B5B2-40F5-BDC0-AA6357A07077}" presName="root2" presStyleCnt="0"/>
      <dgm:spPr/>
    </dgm:pt>
    <dgm:pt modelId="{3B3C415C-6E92-4721-B2DB-3BC3F1545216}" type="pres">
      <dgm:prSet presAssocID="{4582D629-B5B2-40F5-BDC0-AA6357A07077}" presName="LevelTwoTextNode" presStyleLbl="node4" presStyleIdx="9" presStyleCnt="14">
        <dgm:presLayoutVars>
          <dgm:chPref val="3"/>
        </dgm:presLayoutVars>
      </dgm:prSet>
      <dgm:spPr/>
    </dgm:pt>
    <dgm:pt modelId="{800246A3-40B8-420A-9E39-2F162922ECA0}" type="pres">
      <dgm:prSet presAssocID="{4582D629-B5B2-40F5-BDC0-AA6357A07077}" presName="level3hierChild" presStyleCnt="0"/>
      <dgm:spPr/>
    </dgm:pt>
    <dgm:pt modelId="{E9ACFEEE-9FA6-4E69-8786-CBAC3B8B861D}" type="pres">
      <dgm:prSet presAssocID="{8E9C6819-6B18-4FBC-882B-D97B20F3D3E3}" presName="conn2-1" presStyleLbl="parChTrans1D4" presStyleIdx="10" presStyleCnt="14"/>
      <dgm:spPr/>
    </dgm:pt>
    <dgm:pt modelId="{C1DE7E68-D3DB-48E4-9A68-09255A88C772}" type="pres">
      <dgm:prSet presAssocID="{8E9C6819-6B18-4FBC-882B-D97B20F3D3E3}" presName="connTx" presStyleLbl="parChTrans1D4" presStyleIdx="10" presStyleCnt="14"/>
      <dgm:spPr/>
    </dgm:pt>
    <dgm:pt modelId="{5D22DC21-4674-4FFC-8E0E-A9F64640BD8A}" type="pres">
      <dgm:prSet presAssocID="{B1A3EC14-27AC-4CE8-9199-7F23E03CC1F5}" presName="root2" presStyleCnt="0"/>
      <dgm:spPr/>
    </dgm:pt>
    <dgm:pt modelId="{D7E51350-D549-4956-BA7D-000103FC7576}" type="pres">
      <dgm:prSet presAssocID="{B1A3EC14-27AC-4CE8-9199-7F23E03CC1F5}" presName="LevelTwoTextNode" presStyleLbl="node4" presStyleIdx="10" presStyleCnt="14">
        <dgm:presLayoutVars>
          <dgm:chPref val="3"/>
        </dgm:presLayoutVars>
      </dgm:prSet>
      <dgm:spPr/>
    </dgm:pt>
    <dgm:pt modelId="{1F57CDB9-6642-44D4-B39B-8B71F0B98C45}" type="pres">
      <dgm:prSet presAssocID="{B1A3EC14-27AC-4CE8-9199-7F23E03CC1F5}" presName="level3hierChild" presStyleCnt="0"/>
      <dgm:spPr/>
    </dgm:pt>
    <dgm:pt modelId="{078006BD-26EF-419B-82B1-353F4F20E478}" type="pres">
      <dgm:prSet presAssocID="{B5E92EE6-400F-496C-9CBE-F526A4DB32C2}" presName="conn2-1" presStyleLbl="parChTrans1D4" presStyleIdx="11" presStyleCnt="14"/>
      <dgm:spPr/>
    </dgm:pt>
    <dgm:pt modelId="{91A6DC69-E0A0-4E86-A4F7-E0BED8344CF3}" type="pres">
      <dgm:prSet presAssocID="{B5E92EE6-400F-496C-9CBE-F526A4DB32C2}" presName="connTx" presStyleLbl="parChTrans1D4" presStyleIdx="11" presStyleCnt="14"/>
      <dgm:spPr/>
    </dgm:pt>
    <dgm:pt modelId="{A4E0C342-C1BD-4FFE-8B13-5B6FC27CA686}" type="pres">
      <dgm:prSet presAssocID="{E7A77D41-83C4-4A4E-98ED-74D543ED402E}" presName="root2" presStyleCnt="0"/>
      <dgm:spPr/>
    </dgm:pt>
    <dgm:pt modelId="{C98CFF28-2E3E-4A20-BAAA-B21F736E7034}" type="pres">
      <dgm:prSet presAssocID="{E7A77D41-83C4-4A4E-98ED-74D543ED402E}" presName="LevelTwoTextNode" presStyleLbl="node4" presStyleIdx="11" presStyleCnt="14">
        <dgm:presLayoutVars>
          <dgm:chPref val="3"/>
        </dgm:presLayoutVars>
      </dgm:prSet>
      <dgm:spPr/>
    </dgm:pt>
    <dgm:pt modelId="{F168CA38-C2ED-4C90-86D6-A2B243AB7903}" type="pres">
      <dgm:prSet presAssocID="{E7A77D41-83C4-4A4E-98ED-74D543ED402E}" presName="level3hierChild" presStyleCnt="0"/>
      <dgm:spPr/>
    </dgm:pt>
    <dgm:pt modelId="{0EABEDB7-FC6F-42F4-950B-4023ADDFBDDE}" type="pres">
      <dgm:prSet presAssocID="{5E3273DB-7CE5-4890-91DE-6F01A613611F}" presName="conn2-1" presStyleLbl="parChTrans1D2" presStyleIdx="2" presStyleCnt="3"/>
      <dgm:spPr/>
    </dgm:pt>
    <dgm:pt modelId="{853AF676-E12C-4631-A925-5B5560A11D88}" type="pres">
      <dgm:prSet presAssocID="{5E3273DB-7CE5-4890-91DE-6F01A613611F}" presName="connTx" presStyleLbl="parChTrans1D2" presStyleIdx="2" presStyleCnt="3"/>
      <dgm:spPr/>
    </dgm:pt>
    <dgm:pt modelId="{570F5D9B-3B29-459F-BDDF-BEE6B8342C65}" type="pres">
      <dgm:prSet presAssocID="{3443E72C-D35A-4465-85D5-7C79CE0DB1C9}" presName="root2" presStyleCnt="0"/>
      <dgm:spPr/>
    </dgm:pt>
    <dgm:pt modelId="{B843AB11-3764-4EDA-ADB1-8D52FAB5EFE4}" type="pres">
      <dgm:prSet presAssocID="{3443E72C-D35A-4465-85D5-7C79CE0DB1C9}" presName="LevelTwoTextNode" presStyleLbl="node2" presStyleIdx="2" presStyleCnt="3">
        <dgm:presLayoutVars>
          <dgm:chPref val="3"/>
        </dgm:presLayoutVars>
      </dgm:prSet>
      <dgm:spPr/>
    </dgm:pt>
    <dgm:pt modelId="{58066F2F-CBF7-49BF-A881-58388F8BB31B}" type="pres">
      <dgm:prSet presAssocID="{3443E72C-D35A-4465-85D5-7C79CE0DB1C9}" presName="level3hierChild" presStyleCnt="0"/>
      <dgm:spPr/>
    </dgm:pt>
    <dgm:pt modelId="{8642086B-CBDC-47AA-A91E-209BBF23376F}" type="pres">
      <dgm:prSet presAssocID="{D7017740-1F87-4D71-AAF1-1EFBCBBDEDC0}" presName="conn2-1" presStyleLbl="parChTrans1D3" presStyleIdx="4" presStyleCnt="5"/>
      <dgm:spPr/>
    </dgm:pt>
    <dgm:pt modelId="{D8AED69E-E315-4D30-8F07-AACEC32861FC}" type="pres">
      <dgm:prSet presAssocID="{D7017740-1F87-4D71-AAF1-1EFBCBBDEDC0}" presName="connTx" presStyleLbl="parChTrans1D3" presStyleIdx="4" presStyleCnt="5"/>
      <dgm:spPr/>
    </dgm:pt>
    <dgm:pt modelId="{86DF42BE-CDAB-46E1-A62B-F29D5F7CF98E}" type="pres">
      <dgm:prSet presAssocID="{EECDDC81-8A6C-45B3-A5CB-6A8945AAAD4B}" presName="root2" presStyleCnt="0"/>
      <dgm:spPr/>
    </dgm:pt>
    <dgm:pt modelId="{7DD8BD09-10E0-49FF-974A-1EF03093B58E}" type="pres">
      <dgm:prSet presAssocID="{EECDDC81-8A6C-45B3-A5CB-6A8945AAAD4B}" presName="LevelTwoTextNode" presStyleLbl="node3" presStyleIdx="4" presStyleCnt="5">
        <dgm:presLayoutVars>
          <dgm:chPref val="3"/>
        </dgm:presLayoutVars>
      </dgm:prSet>
      <dgm:spPr/>
    </dgm:pt>
    <dgm:pt modelId="{76474E18-E627-45DC-8CFC-BDD667E6706D}" type="pres">
      <dgm:prSet presAssocID="{EECDDC81-8A6C-45B3-A5CB-6A8945AAAD4B}" presName="level3hierChild" presStyleCnt="0"/>
      <dgm:spPr/>
    </dgm:pt>
    <dgm:pt modelId="{4166EBA6-9588-4FD7-BDEB-89857ABD7FE7}" type="pres">
      <dgm:prSet presAssocID="{CECEEF05-822F-4C44-AE92-98F6B1C72BE8}" presName="conn2-1" presStyleLbl="parChTrans1D4" presStyleIdx="12" presStyleCnt="14"/>
      <dgm:spPr/>
    </dgm:pt>
    <dgm:pt modelId="{F3D1BCC1-F85D-4E3A-90F9-97C397B57ECF}" type="pres">
      <dgm:prSet presAssocID="{CECEEF05-822F-4C44-AE92-98F6B1C72BE8}" presName="connTx" presStyleLbl="parChTrans1D4" presStyleIdx="12" presStyleCnt="14"/>
      <dgm:spPr/>
    </dgm:pt>
    <dgm:pt modelId="{E4EABF47-C512-42BB-9818-E2778082234B}" type="pres">
      <dgm:prSet presAssocID="{CA380DB7-4DB6-4A82-9112-74FB839E9963}" presName="root2" presStyleCnt="0"/>
      <dgm:spPr/>
    </dgm:pt>
    <dgm:pt modelId="{ABED432C-0268-4BAB-9150-6CA10B59E057}" type="pres">
      <dgm:prSet presAssocID="{CA380DB7-4DB6-4A82-9112-74FB839E9963}" presName="LevelTwoTextNode" presStyleLbl="node4" presStyleIdx="12" presStyleCnt="14">
        <dgm:presLayoutVars>
          <dgm:chPref val="3"/>
        </dgm:presLayoutVars>
      </dgm:prSet>
      <dgm:spPr/>
    </dgm:pt>
    <dgm:pt modelId="{964ED4C2-9003-4DAF-860B-464414C2D77B}" type="pres">
      <dgm:prSet presAssocID="{CA380DB7-4DB6-4A82-9112-74FB839E9963}" presName="level3hierChild" presStyleCnt="0"/>
      <dgm:spPr/>
    </dgm:pt>
    <dgm:pt modelId="{81230FB1-5CB9-40DB-8109-EB476D9216DE}" type="pres">
      <dgm:prSet presAssocID="{674F4A71-B6F5-4339-9C02-0B84473957F4}" presName="conn2-1" presStyleLbl="parChTrans1D4" presStyleIdx="13" presStyleCnt="14"/>
      <dgm:spPr/>
    </dgm:pt>
    <dgm:pt modelId="{4D0C5375-69A5-45DA-B308-3BC6E64058C6}" type="pres">
      <dgm:prSet presAssocID="{674F4A71-B6F5-4339-9C02-0B84473957F4}" presName="connTx" presStyleLbl="parChTrans1D4" presStyleIdx="13" presStyleCnt="14"/>
      <dgm:spPr/>
    </dgm:pt>
    <dgm:pt modelId="{5D00344B-D000-43E6-A376-BAA62D017AA2}" type="pres">
      <dgm:prSet presAssocID="{F4CCC830-00A0-4FCF-9AF1-90C1FBEA716D}" presName="root2" presStyleCnt="0"/>
      <dgm:spPr/>
    </dgm:pt>
    <dgm:pt modelId="{0311DC57-FD38-4326-B68D-0233DB275FB0}" type="pres">
      <dgm:prSet presAssocID="{F4CCC830-00A0-4FCF-9AF1-90C1FBEA716D}" presName="LevelTwoTextNode" presStyleLbl="node4" presStyleIdx="13" presStyleCnt="14">
        <dgm:presLayoutVars>
          <dgm:chPref val="3"/>
        </dgm:presLayoutVars>
      </dgm:prSet>
      <dgm:spPr/>
    </dgm:pt>
    <dgm:pt modelId="{92F0A600-FB9D-4DA6-8701-C058EEF487FB}" type="pres">
      <dgm:prSet presAssocID="{F4CCC830-00A0-4FCF-9AF1-90C1FBEA716D}" presName="level3hierChild" presStyleCnt="0"/>
      <dgm:spPr/>
    </dgm:pt>
  </dgm:ptLst>
  <dgm:cxnLst>
    <dgm:cxn modelId="{A9468F09-B49A-44F8-8539-FD15C5406A65}" type="presOf" srcId="{531479D3-5AA9-42F8-8495-81436550EF13}" destId="{010B01D0-CFBA-4A0E-B191-A03D8F74B89C}" srcOrd="0" destOrd="0" presId="urn:microsoft.com/office/officeart/2005/8/layout/hierarchy2"/>
    <dgm:cxn modelId="{C4A21D0C-C227-42A6-BC79-915BD5ED0BCF}" srcId="{7D24EDD7-27EE-45AA-8ECE-13A3FC99C7F5}" destId="{F64A28A1-E972-4417-AB7C-76D5C279895C}" srcOrd="0" destOrd="0" parTransId="{4F86B522-102C-4AEF-96D2-180C0100B288}" sibTransId="{A72DA994-021A-4605-85FE-775C4EAF8B54}"/>
    <dgm:cxn modelId="{24325C0F-FB85-4A9E-8113-3111607EA9E4}" type="presOf" srcId="{7D24EDD7-27EE-45AA-8ECE-13A3FC99C7F5}" destId="{8EC4424C-6175-4FE6-948B-9B8E98286385}" srcOrd="0" destOrd="0" presId="urn:microsoft.com/office/officeart/2005/8/layout/hierarchy2"/>
    <dgm:cxn modelId="{A49F3114-9184-4C5A-A039-EF60ECAAC5AB}" srcId="{60E91A5B-BFDD-4F71-9C6C-376AF2452B2D}" destId="{D921161E-6DFF-41FA-89C5-147F272C5BD5}" srcOrd="0" destOrd="0" parTransId="{A0F50F0C-66CA-42C4-8943-7C6B923FD90D}" sibTransId="{1D001C8B-CC8F-42D6-8205-C811A6A8A4CD}"/>
    <dgm:cxn modelId="{6771A816-5548-443D-8406-24CDDF45B9C1}" type="presOf" srcId="{D7017740-1F87-4D71-AAF1-1EFBCBBDEDC0}" destId="{8642086B-CBDC-47AA-A91E-209BBF23376F}" srcOrd="0" destOrd="0" presId="urn:microsoft.com/office/officeart/2005/8/layout/hierarchy2"/>
    <dgm:cxn modelId="{6A319818-831E-4D22-A0B2-02FB5201EF1B}" type="presOf" srcId="{A1E87903-1BDE-4BBE-87B9-C4D99A657DD0}" destId="{A0B4596D-1854-44B8-A917-5D3C05B810BD}" srcOrd="1" destOrd="0" presId="urn:microsoft.com/office/officeart/2005/8/layout/hierarchy2"/>
    <dgm:cxn modelId="{7AB14919-8A7D-4200-BE60-9EA21B01921C}" type="presOf" srcId="{0BFF386C-E4A3-4B72-A1CD-4C960BF03D78}" destId="{C27F99D4-F0C5-438E-B652-8AB7C027CEB1}" srcOrd="1" destOrd="0" presId="urn:microsoft.com/office/officeart/2005/8/layout/hierarchy2"/>
    <dgm:cxn modelId="{CD789022-F01B-4AAB-8D82-401B9F17823A}" srcId="{4982AD63-A5D7-49F9-86B9-D48DC0FD9654}" destId="{C0F5E2A2-BB09-4DF0-9DDA-DC89A804D8F8}" srcOrd="1" destOrd="0" parTransId="{1A4F1393-9402-4B75-8AB1-1F0B30B7813C}" sibTransId="{ED623B3E-CB44-4CAB-8A3F-97EAE637ABE0}"/>
    <dgm:cxn modelId="{9118B822-AE8B-4050-82A3-BE8EA399452F}" type="presOf" srcId="{B46D239B-B92D-40D2-811E-E0C73AFEE4EB}" destId="{EEC3323B-D8C6-4819-BC42-54447CA37975}" srcOrd="0" destOrd="0" presId="urn:microsoft.com/office/officeart/2005/8/layout/hierarchy2"/>
    <dgm:cxn modelId="{8736682F-5C5C-4B71-A859-9F9759344753}" srcId="{EECDDC81-8A6C-45B3-A5CB-6A8945AAAD4B}" destId="{F4CCC830-00A0-4FCF-9AF1-90C1FBEA716D}" srcOrd="1" destOrd="0" parTransId="{674F4A71-B6F5-4339-9C02-0B84473957F4}" sibTransId="{B3004608-FB23-4A27-BE62-E5A24CA3504C}"/>
    <dgm:cxn modelId="{AF5FEE2F-2A12-4282-9648-3F381DBA89D3}" srcId="{D921161E-6DFF-41FA-89C5-147F272C5BD5}" destId="{5F49E0CC-775C-43F1-9635-3EE0F336D7F9}" srcOrd="0" destOrd="0" parTransId="{C40DAA7A-8320-4D7D-9D44-0A25E9A7118E}" sibTransId="{69F612D9-5CEC-496D-8D82-0D35208196E6}"/>
    <dgm:cxn modelId="{B1752A31-0D9D-48FB-B496-0F2E70B447F9}" type="presOf" srcId="{B5E92EE6-400F-496C-9CBE-F526A4DB32C2}" destId="{91A6DC69-E0A0-4E86-A4F7-E0BED8344CF3}" srcOrd="1" destOrd="0" presId="urn:microsoft.com/office/officeart/2005/8/layout/hierarchy2"/>
    <dgm:cxn modelId="{ACA56B36-E9B7-4DFE-9BC5-AB445F1585BE}" srcId="{B46D239B-B92D-40D2-811E-E0C73AFEE4EB}" destId="{B10AD231-06DD-449F-86FF-CC630F17A248}" srcOrd="0" destOrd="0" parTransId="{0BFF386C-E4A3-4B72-A1CD-4C960BF03D78}" sibTransId="{16813A3D-3A1B-49B6-AC21-3FDD32F2232B}"/>
    <dgm:cxn modelId="{CDA62037-CCE7-4BDA-821C-97554FA58408}" srcId="{4982AD63-A5D7-49F9-86B9-D48DC0FD9654}" destId="{4050D0A8-00D2-482A-8A5A-172274407DD0}" srcOrd="0" destOrd="0" parTransId="{DDC33334-3671-48E3-A9E9-1DDF2413A5B4}" sibTransId="{8639532E-75F7-40AE-B876-B5B6BBD5761D}"/>
    <dgm:cxn modelId="{61AC853C-083A-421C-A450-7125E24EFF35}" type="presOf" srcId="{DDC33334-3671-48E3-A9E9-1DDF2413A5B4}" destId="{7BF40693-D8E8-44F4-BA1C-82CE3CF4AC9E}" srcOrd="1" destOrd="0" presId="urn:microsoft.com/office/officeart/2005/8/layout/hierarchy2"/>
    <dgm:cxn modelId="{E2F4C75B-B602-404D-9BD6-6C5AB4D4F46C}" type="presOf" srcId="{F64A28A1-E972-4417-AB7C-76D5C279895C}" destId="{8C34E331-D924-4025-B817-9E4FF7D6568F}" srcOrd="0" destOrd="0" presId="urn:microsoft.com/office/officeart/2005/8/layout/hierarchy2"/>
    <dgm:cxn modelId="{9D0D1A61-5006-49B5-8136-62124468DA45}" type="presOf" srcId="{C40DAA7A-8320-4D7D-9D44-0A25E9A7118E}" destId="{E4AC8844-08EA-49A8-AAEE-2412D8697813}" srcOrd="1" destOrd="0" presId="urn:microsoft.com/office/officeart/2005/8/layout/hierarchy2"/>
    <dgm:cxn modelId="{FB224341-9E28-4D5F-8023-9DFBF556A80F}" type="presOf" srcId="{B5E92EE6-400F-496C-9CBE-F526A4DB32C2}" destId="{078006BD-26EF-419B-82B1-353F4F20E478}" srcOrd="0" destOrd="0" presId="urn:microsoft.com/office/officeart/2005/8/layout/hierarchy2"/>
    <dgm:cxn modelId="{5EB77462-AB4D-423C-8970-9ED3BC9FF9CA}" srcId="{2B9BA9C4-9E33-4D4B-B62B-56FD0196D417}" destId="{27877339-44BE-406D-9697-6FF426924F70}" srcOrd="0" destOrd="0" parTransId="{FAD75720-3724-4F18-9881-6CEC8B439631}" sibTransId="{4F7EDEAD-38A0-4A68-BA74-784B6A0AADDE}"/>
    <dgm:cxn modelId="{9D6AE743-5F9F-407D-A47A-B297E79DF84D}" type="presOf" srcId="{27877339-44BE-406D-9697-6FF426924F70}" destId="{EBF7118C-3CCA-4D53-9575-CB9735426FFC}" srcOrd="0" destOrd="0" presId="urn:microsoft.com/office/officeart/2005/8/layout/hierarchy2"/>
    <dgm:cxn modelId="{F5B6AC64-3189-4600-9D02-2A3BC1BAC768}" type="presOf" srcId="{424AA398-74FF-4DB7-91BD-353B13C7BFDD}" destId="{0ACEC610-A19A-43B1-8D6B-3A8141E25644}" srcOrd="0" destOrd="0" presId="urn:microsoft.com/office/officeart/2005/8/layout/hierarchy2"/>
    <dgm:cxn modelId="{83D46267-721D-4276-9C43-E79EAA61D93D}" type="presOf" srcId="{DDC33334-3671-48E3-A9E9-1DDF2413A5B4}" destId="{9C835B5E-5080-45BC-9A71-9EBEC96E3386}" srcOrd="0" destOrd="0" presId="urn:microsoft.com/office/officeart/2005/8/layout/hierarchy2"/>
    <dgm:cxn modelId="{1D04CF47-0261-46F9-8F0C-D3DF000F7E89}" type="presOf" srcId="{92E645D5-1818-4AC7-9893-E4F790D2CC62}" destId="{B2F63FD8-D90E-433A-AD28-536B480913CC}" srcOrd="1" destOrd="0" presId="urn:microsoft.com/office/officeart/2005/8/layout/hierarchy2"/>
    <dgm:cxn modelId="{6D0BD347-AB0A-4155-A9E0-DA34D40335F0}" type="presOf" srcId="{0830D349-556F-4C0F-B193-102160E4D88A}" destId="{96D8D34F-78A9-4990-BB02-718B017AEF27}" srcOrd="0" destOrd="0" presId="urn:microsoft.com/office/officeart/2005/8/layout/hierarchy2"/>
    <dgm:cxn modelId="{3C5E2268-59F1-4E0B-90F2-46C5EA3B74EB}" type="presOf" srcId="{0BFF386C-E4A3-4B72-A1CD-4C960BF03D78}" destId="{7E550E44-D253-4A35-A04B-40382F7650CA}" srcOrd="0" destOrd="0" presId="urn:microsoft.com/office/officeart/2005/8/layout/hierarchy2"/>
    <dgm:cxn modelId="{ACDF0E6C-2584-42EC-8E11-78AA95851894}" srcId="{27877339-44BE-406D-9697-6FF426924F70}" destId="{4982AD63-A5D7-49F9-86B9-D48DC0FD9654}" srcOrd="1" destOrd="0" parTransId="{FE6BD811-D440-4D18-A31F-1272C5783769}" sibTransId="{0718E731-2BC5-4E7C-9035-A4EC909C8C9B}"/>
    <dgm:cxn modelId="{1F605D4C-540E-43D2-A619-5CAF2BF0ADC8}" srcId="{B796CDBA-425D-422D-BE30-5A9B6075BD68}" destId="{B46D239B-B92D-40D2-811E-E0C73AFEE4EB}" srcOrd="0" destOrd="0" parTransId="{ED3589E2-6F11-4AF2-AF3C-EEF9430378DB}" sibTransId="{96B85D6C-DB77-472F-8C55-BE49C01594B3}"/>
    <dgm:cxn modelId="{465D5E4D-D475-480D-B72C-0261D1D4ACC4}" srcId="{3443E72C-D35A-4465-85D5-7C79CE0DB1C9}" destId="{EECDDC81-8A6C-45B3-A5CB-6A8945AAAD4B}" srcOrd="0" destOrd="0" parTransId="{D7017740-1F87-4D71-AAF1-1EFBCBBDEDC0}" sibTransId="{717343B7-B245-414A-9EF7-E102FECFB503}"/>
    <dgm:cxn modelId="{BE4A346E-5ABE-4457-A390-9B961ECE3D18}" type="presOf" srcId="{4F86B522-102C-4AEF-96D2-180C0100B288}" destId="{10C49D9C-4050-4F9D-935D-B379E226143B}" srcOrd="1" destOrd="0" presId="urn:microsoft.com/office/officeart/2005/8/layout/hierarchy2"/>
    <dgm:cxn modelId="{32E5574E-CBDE-49B5-824C-03CEF8BC8911}" type="presOf" srcId="{4982AD63-A5D7-49F9-86B9-D48DC0FD9654}" destId="{5045E17B-1A68-41B0-9875-A94973ABAE87}" srcOrd="0" destOrd="0" presId="urn:microsoft.com/office/officeart/2005/8/layout/hierarchy2"/>
    <dgm:cxn modelId="{7059D94E-BECD-428B-B94C-9F89ED5D02BE}" type="presOf" srcId="{5E3273DB-7CE5-4890-91DE-6F01A613611F}" destId="{0EABEDB7-FC6F-42F4-950B-4023ADDFBDDE}" srcOrd="0" destOrd="0" presId="urn:microsoft.com/office/officeart/2005/8/layout/hierarchy2"/>
    <dgm:cxn modelId="{3BBB9272-583A-45B7-9EEA-877655FD0EFA}" type="presOf" srcId="{3443E72C-D35A-4465-85D5-7C79CE0DB1C9}" destId="{B843AB11-3764-4EDA-ADB1-8D52FAB5EFE4}" srcOrd="0" destOrd="0" presId="urn:microsoft.com/office/officeart/2005/8/layout/hierarchy2"/>
    <dgm:cxn modelId="{589E5553-68EC-46EF-895C-764E46D29C51}" srcId="{EECDDC81-8A6C-45B3-A5CB-6A8945AAAD4B}" destId="{CA380DB7-4DB6-4A82-9112-74FB839E9963}" srcOrd="0" destOrd="0" parTransId="{CECEEF05-822F-4C44-AE92-98F6B1C72BE8}" sibTransId="{16DD7EFA-7F85-49A5-A3ED-55CF883F6023}"/>
    <dgm:cxn modelId="{BED57D73-8613-4F11-B82F-AB424FED4520}" type="presOf" srcId="{CA4A322A-8F1B-4E8F-A51B-3B810EF08B68}" destId="{3D123CA9-03AC-4F69-B220-34A8DC90BFE9}" srcOrd="0" destOrd="0" presId="urn:microsoft.com/office/officeart/2005/8/layout/hierarchy2"/>
    <dgm:cxn modelId="{E5C00574-1858-4992-AF90-5BB9A7D13DC0}" type="presOf" srcId="{15168EED-7539-42A8-9304-8958C13134ED}" destId="{2C24458A-D377-4D7D-B5DB-FBC06B372D46}" srcOrd="1" destOrd="0" presId="urn:microsoft.com/office/officeart/2005/8/layout/hierarchy2"/>
    <dgm:cxn modelId="{2D85DA55-5B75-4A8B-B980-AD5990B827D3}" srcId="{4050D0A8-00D2-482A-8A5A-172274407DD0}" destId="{A7F9668F-EF0C-40B7-82F0-0ADA8A7C4D37}" srcOrd="0" destOrd="0" parTransId="{92E645D5-1818-4AC7-9893-E4F790D2CC62}" sibTransId="{D4D65BA0-4630-43AF-9E28-0FBDC217C755}"/>
    <dgm:cxn modelId="{0AE67659-BEE8-40E3-929C-CBDADCFCA302}" type="presOf" srcId="{1A4F1393-9402-4B75-8AB1-1F0B30B7813C}" destId="{3754153A-B9AC-4014-9468-27C9DE96D098}" srcOrd="1" destOrd="0" presId="urn:microsoft.com/office/officeart/2005/8/layout/hierarchy2"/>
    <dgm:cxn modelId="{1F461D7A-D05E-4347-ADE3-8CFD07F40909}" type="presOf" srcId="{8E9C6819-6B18-4FBC-882B-D97B20F3D3E3}" destId="{C1DE7E68-D3DB-48E4-9A68-09255A88C772}" srcOrd="1" destOrd="0" presId="urn:microsoft.com/office/officeart/2005/8/layout/hierarchy2"/>
    <dgm:cxn modelId="{DB1CCC7B-72C9-44A6-8551-E82942DE5169}" srcId="{27877339-44BE-406D-9697-6FF426924F70}" destId="{0830D349-556F-4C0F-B193-102160E4D88A}" srcOrd="0" destOrd="0" parTransId="{CA4A322A-8F1B-4E8F-A51B-3B810EF08B68}" sibTransId="{0C3B632D-C944-49EA-93E5-716A8291F175}"/>
    <dgm:cxn modelId="{B6B9AA7C-E4E8-4890-AA4A-4EA06D67228F}" type="presOf" srcId="{CECEEF05-822F-4C44-AE92-98F6B1C72BE8}" destId="{4166EBA6-9588-4FD7-BDEB-89857ABD7FE7}" srcOrd="0" destOrd="0" presId="urn:microsoft.com/office/officeart/2005/8/layout/hierarchy2"/>
    <dgm:cxn modelId="{EDDB757E-CEE0-4E7C-A60F-062D65311B55}" type="presOf" srcId="{B10AD231-06DD-449F-86FF-CC630F17A248}" destId="{7070885C-AB7B-45CE-8E22-0469868B978F}" srcOrd="0" destOrd="0" presId="urn:microsoft.com/office/officeart/2005/8/layout/hierarchy2"/>
    <dgm:cxn modelId="{94C1CC7E-C605-4F33-9B5C-F48A485978B4}" type="presOf" srcId="{D94930E3-D1A8-4643-BE8C-CBE9592FE676}" destId="{EC28CAA3-8D52-4258-9F50-DB34EFAD1501}" srcOrd="1" destOrd="0" presId="urn:microsoft.com/office/officeart/2005/8/layout/hierarchy2"/>
    <dgm:cxn modelId="{011E3D80-F19F-4EC9-AFA5-DD94E9AC06F2}" type="presOf" srcId="{B796CDBA-425D-422D-BE30-5A9B6075BD68}" destId="{CC0843C6-6411-43A2-ADDE-686B2958A80E}" srcOrd="0" destOrd="0" presId="urn:microsoft.com/office/officeart/2005/8/layout/hierarchy2"/>
    <dgm:cxn modelId="{E3F83B84-220E-4C85-A816-CF7519546FD5}" type="presOf" srcId="{A0F50F0C-66CA-42C4-8943-7C6B923FD90D}" destId="{25B4BB73-7C5D-45FB-9BC7-0D0C47852315}" srcOrd="0" destOrd="0" presId="urn:microsoft.com/office/officeart/2005/8/layout/hierarchy2"/>
    <dgm:cxn modelId="{523FA884-3BCD-4E2B-BDA8-6FAD9B3D27D2}" type="presOf" srcId="{4582D629-B5B2-40F5-BDC0-AA6357A07077}" destId="{3B3C415C-6E92-4721-B2DB-3BC3F1545216}" srcOrd="0" destOrd="0" presId="urn:microsoft.com/office/officeart/2005/8/layout/hierarchy2"/>
    <dgm:cxn modelId="{E615458A-973F-4B0C-B78D-F749AED21452}" type="presOf" srcId="{ED3589E2-6F11-4AF2-AF3C-EEF9430378DB}" destId="{4B886DA5-57D7-48D5-AA9F-E8E0FF76B69F}" srcOrd="1" destOrd="0" presId="urn:microsoft.com/office/officeart/2005/8/layout/hierarchy2"/>
    <dgm:cxn modelId="{F498668B-0EEC-4347-8EFE-DCCE20423844}" type="presOf" srcId="{A1E87903-1BDE-4BBE-87B9-C4D99A657DD0}" destId="{1AAE2CBD-5A35-4F82-B2EF-5B5E398B1570}" srcOrd="0" destOrd="0" presId="urn:microsoft.com/office/officeart/2005/8/layout/hierarchy2"/>
    <dgm:cxn modelId="{274B878B-79A7-4A81-A4B5-FFEE904FCCEA}" type="presOf" srcId="{1440D3BD-86DB-4FE9-AFF0-4255F064640D}" destId="{D97333EB-D3FD-49BD-890C-FD950664C952}" srcOrd="1" destOrd="0" presId="urn:microsoft.com/office/officeart/2005/8/layout/hierarchy2"/>
    <dgm:cxn modelId="{9843358E-4227-418D-87E7-971E8167889F}" type="presOf" srcId="{4F86B522-102C-4AEF-96D2-180C0100B288}" destId="{964E90BF-09A8-4F5B-AFEF-57A7998B7E86}" srcOrd="0" destOrd="0" presId="urn:microsoft.com/office/officeart/2005/8/layout/hierarchy2"/>
    <dgm:cxn modelId="{001C5591-B718-4696-9E50-BC5FF02D7CF4}" srcId="{A7F9668F-EF0C-40B7-82F0-0ADA8A7C4D37}" destId="{7D24EDD7-27EE-45AA-8ECE-13A3FC99C7F5}" srcOrd="0" destOrd="0" parTransId="{2DACD2E5-3D96-43E5-BDA9-219A1BA4CBA7}" sibTransId="{004A89EA-EF4B-48F7-9EEC-79CD9FB678C2}"/>
    <dgm:cxn modelId="{9AB9DA91-7B7C-4F4B-ABA5-CB578B8F7851}" srcId="{4582D629-B5B2-40F5-BDC0-AA6357A07077}" destId="{B1A3EC14-27AC-4CE8-9199-7F23E03CC1F5}" srcOrd="0" destOrd="0" parTransId="{8E9C6819-6B18-4FBC-882B-D97B20F3D3E3}" sibTransId="{CD334FCD-A215-4B8B-9763-EE2703C27178}"/>
    <dgm:cxn modelId="{025D8F93-B66D-4869-A666-3F16988D0905}" type="presOf" srcId="{2DACD2E5-3D96-43E5-BDA9-219A1BA4CBA7}" destId="{7A420119-0A85-4D9D-ACB0-5B8FD7322A3E}" srcOrd="0" destOrd="0" presId="urn:microsoft.com/office/officeart/2005/8/layout/hierarchy2"/>
    <dgm:cxn modelId="{1678E794-D166-46C2-A660-F57B5C42B4FB}" type="presOf" srcId="{4050D0A8-00D2-482A-8A5A-172274407DD0}" destId="{02E0295D-ED61-488A-AC08-F4910701AD46}" srcOrd="0" destOrd="0" presId="urn:microsoft.com/office/officeart/2005/8/layout/hierarchy2"/>
    <dgm:cxn modelId="{138A3C97-266E-4D73-8DAE-59023A9CCBDE}" type="presOf" srcId="{5E3273DB-7CE5-4890-91DE-6F01A613611F}" destId="{853AF676-E12C-4631-A925-5B5560A11D88}" srcOrd="1" destOrd="0" presId="urn:microsoft.com/office/officeart/2005/8/layout/hierarchy2"/>
    <dgm:cxn modelId="{C02F609B-4D9B-4AA7-BE9C-C38DC351C997}" type="presOf" srcId="{60E91A5B-BFDD-4F71-9C6C-376AF2452B2D}" destId="{C2F74DAC-0617-4ABC-8967-E89CD223AAF4}" srcOrd="0" destOrd="0" presId="urn:microsoft.com/office/officeart/2005/8/layout/hierarchy2"/>
    <dgm:cxn modelId="{31AFF09B-E8C7-4D69-BC13-263C01516F08}" type="presOf" srcId="{5F49E0CC-775C-43F1-9635-3EE0F336D7F9}" destId="{DF8B0ECB-C934-47D2-A74A-E7BA99FAA826}" srcOrd="0" destOrd="0" presId="urn:microsoft.com/office/officeart/2005/8/layout/hierarchy2"/>
    <dgm:cxn modelId="{034DD3A2-42AD-45A3-BFE8-340C097B48E3}" type="presOf" srcId="{A7F9668F-EF0C-40B7-82F0-0ADA8A7C4D37}" destId="{61F0C49B-2E58-4532-B3EC-D86B7EEBAC38}" srcOrd="0" destOrd="0" presId="urn:microsoft.com/office/officeart/2005/8/layout/hierarchy2"/>
    <dgm:cxn modelId="{823395A3-B19C-47AF-92B5-0607193C3421}" type="presOf" srcId="{C0F5E2A2-BB09-4DF0-9DDA-DC89A804D8F8}" destId="{EA587FB0-A1E4-44B2-B6A8-66CD76AB442B}" srcOrd="0" destOrd="0" presId="urn:microsoft.com/office/officeart/2005/8/layout/hierarchy2"/>
    <dgm:cxn modelId="{3FF75BA6-7297-4473-8560-AA49671070D3}" type="presOf" srcId="{2DACD2E5-3D96-43E5-BDA9-219A1BA4CBA7}" destId="{23D7B2E9-3001-4BD7-A1B3-529E0BF34809}" srcOrd="1" destOrd="0" presId="urn:microsoft.com/office/officeart/2005/8/layout/hierarchy2"/>
    <dgm:cxn modelId="{BE0499AB-4951-4E1D-983A-6EFFFE4E270D}" type="presOf" srcId="{CECEEF05-822F-4C44-AE92-98F6B1C72BE8}" destId="{F3D1BCC1-F85D-4E3A-90F9-97C397B57ECF}" srcOrd="1" destOrd="0" presId="urn:microsoft.com/office/officeart/2005/8/layout/hierarchy2"/>
    <dgm:cxn modelId="{A465D4AB-1328-463A-AD64-3C53C93FE95C}" type="presOf" srcId="{CA380DB7-4DB6-4A82-9112-74FB839E9963}" destId="{ABED432C-0268-4BAB-9150-6CA10B59E057}" srcOrd="0" destOrd="0" presId="urn:microsoft.com/office/officeart/2005/8/layout/hierarchy2"/>
    <dgm:cxn modelId="{3452BAAE-221A-486D-A058-77E7BD563DF0}" srcId="{5F49E0CC-775C-43F1-9635-3EE0F336D7F9}" destId="{531479D3-5AA9-42F8-8495-81436550EF13}" srcOrd="0" destOrd="0" parTransId="{1440D3BD-86DB-4FE9-AFF0-4255F064640D}" sibTransId="{49C4C2B3-AC7C-4C1F-89D2-36389730230B}"/>
    <dgm:cxn modelId="{E40523B0-E7DC-4B2D-AC08-4E077EEBEAB3}" type="presOf" srcId="{27941DD2-668E-4FE6-87D1-617ABBDFCFBC}" destId="{52BE89E0-2016-41E8-AA3F-A8B4332BCAF3}" srcOrd="0" destOrd="0" presId="urn:microsoft.com/office/officeart/2005/8/layout/hierarchy2"/>
    <dgm:cxn modelId="{C4F8BAB1-E61D-4B98-A248-C2A858FE6295}" type="presOf" srcId="{2B9BA9C4-9E33-4D4B-B62B-56FD0196D417}" destId="{1EC962A6-791F-4A2F-BFDE-442C42EA86BD}" srcOrd="0" destOrd="0" presId="urn:microsoft.com/office/officeart/2005/8/layout/hierarchy2"/>
    <dgm:cxn modelId="{2ABF69B2-D5A3-4F1D-8D66-6B91FA918DC2}" type="presOf" srcId="{1440D3BD-86DB-4FE9-AFF0-4255F064640D}" destId="{3FB23BBE-A2BC-4A18-96C9-094232B7BF0F}" srcOrd="0" destOrd="0" presId="urn:microsoft.com/office/officeart/2005/8/layout/hierarchy2"/>
    <dgm:cxn modelId="{854271B6-0115-48A4-8624-1F80713B33A9}" type="presOf" srcId="{674F4A71-B6F5-4339-9C02-0B84473957F4}" destId="{81230FB1-5CB9-40DB-8109-EB476D9216DE}" srcOrd="0" destOrd="0" presId="urn:microsoft.com/office/officeart/2005/8/layout/hierarchy2"/>
    <dgm:cxn modelId="{270D03B9-DBA0-4F4B-8BB6-FF4BBD21A707}" type="presOf" srcId="{15168EED-7539-42A8-9304-8958C13134ED}" destId="{AAA3E3EC-C1C6-4308-B385-26358308DD32}" srcOrd="0" destOrd="0" presId="urn:microsoft.com/office/officeart/2005/8/layout/hierarchy2"/>
    <dgm:cxn modelId="{D668E7B9-1B09-4023-BB13-5F272E15B0C6}" srcId="{0830D349-556F-4C0F-B193-102160E4D88A}" destId="{B796CDBA-425D-422D-BE30-5A9B6075BD68}" srcOrd="1" destOrd="0" parTransId="{D94930E3-D1A8-4643-BE8C-CBE9592FE676}" sibTransId="{C2DBB0C5-77A3-49E3-B225-0C7E0C39B4DB}"/>
    <dgm:cxn modelId="{3BE027BA-1C1A-4440-A403-3928004F049E}" type="presOf" srcId="{8E9C6819-6B18-4FBC-882B-D97B20F3D3E3}" destId="{E9ACFEEE-9FA6-4E69-8786-CBAC3B8B861D}" srcOrd="0" destOrd="0" presId="urn:microsoft.com/office/officeart/2005/8/layout/hierarchy2"/>
    <dgm:cxn modelId="{7CA047BC-3424-4B09-B92E-70C09F35541B}" type="presOf" srcId="{C40DAA7A-8320-4D7D-9D44-0A25E9A7118E}" destId="{5CCD45FB-DDAC-4ECD-B5C6-8DB41D57E00F}" srcOrd="0" destOrd="0" presId="urn:microsoft.com/office/officeart/2005/8/layout/hierarchy2"/>
    <dgm:cxn modelId="{4D2C05C3-AFD1-490B-8775-D3F19CB390EC}" srcId="{0830D349-556F-4C0F-B193-102160E4D88A}" destId="{60E91A5B-BFDD-4F71-9C6C-376AF2452B2D}" srcOrd="0" destOrd="0" parTransId="{27941DD2-668E-4FE6-87D1-617ABBDFCFBC}" sibTransId="{0E92615B-29D3-4658-9C2C-B05A5E846618}"/>
    <dgm:cxn modelId="{BE76FEC4-7315-4116-9736-7EA276DBFEB3}" srcId="{C0F5E2A2-BB09-4DF0-9DDA-DC89A804D8F8}" destId="{4582D629-B5B2-40F5-BDC0-AA6357A07077}" srcOrd="0" destOrd="0" parTransId="{15168EED-7539-42A8-9304-8958C13134ED}" sibTransId="{00A5DEDB-52FA-4ED0-8CBB-D7566CAA0F39}"/>
    <dgm:cxn modelId="{0DE365C5-D610-44BA-8BBE-95E189B1C0DF}" type="presOf" srcId="{D94930E3-D1A8-4643-BE8C-CBE9592FE676}" destId="{43A3E36C-8662-4D92-BA32-BE9B9C11BBA4}" srcOrd="0" destOrd="0" presId="urn:microsoft.com/office/officeart/2005/8/layout/hierarchy2"/>
    <dgm:cxn modelId="{11EFD5C6-98A9-47A6-ADDD-4E0C24A518B8}" type="presOf" srcId="{ED3589E2-6F11-4AF2-AF3C-EEF9430378DB}" destId="{21315CA8-A9B6-47AE-A63E-47A9DC8A79BF}" srcOrd="0" destOrd="0" presId="urn:microsoft.com/office/officeart/2005/8/layout/hierarchy2"/>
    <dgm:cxn modelId="{9253A7C7-600A-49CD-B307-E69196615526}" type="presOf" srcId="{FE6BD811-D440-4D18-A31F-1272C5783769}" destId="{4BDE610C-FCF1-4002-BD38-8E7B66903A76}" srcOrd="1" destOrd="0" presId="urn:microsoft.com/office/officeart/2005/8/layout/hierarchy2"/>
    <dgm:cxn modelId="{F2A54ECA-9917-4785-AA6E-ABC719E986A2}" srcId="{B10AD231-06DD-449F-86FF-CC630F17A248}" destId="{424AA398-74FF-4DB7-91BD-353B13C7BFDD}" srcOrd="0" destOrd="0" parTransId="{A1E87903-1BDE-4BBE-87B9-C4D99A657DD0}" sibTransId="{275DF0B5-55E7-4771-8C60-2006261ADFEB}"/>
    <dgm:cxn modelId="{0C0C4FCB-2D06-41FE-A86A-5E9DA71A2573}" type="presOf" srcId="{D7017740-1F87-4D71-AAF1-1EFBCBBDEDC0}" destId="{D8AED69E-E315-4D30-8F07-AACEC32861FC}" srcOrd="1" destOrd="0" presId="urn:microsoft.com/office/officeart/2005/8/layout/hierarchy2"/>
    <dgm:cxn modelId="{92B25ACD-36AD-4C39-8447-E5FF5CCAF6B5}" type="presOf" srcId="{B1A3EC14-27AC-4CE8-9199-7F23E03CC1F5}" destId="{D7E51350-D549-4956-BA7D-000103FC7576}" srcOrd="0" destOrd="0" presId="urn:microsoft.com/office/officeart/2005/8/layout/hierarchy2"/>
    <dgm:cxn modelId="{A647ABCE-40ED-481B-9927-8E7D4B6BA6C5}" type="presOf" srcId="{CA4A322A-8F1B-4E8F-A51B-3B810EF08B68}" destId="{939A87A0-AA1C-45BB-BE4C-F6B0D8B60040}" srcOrd="1" destOrd="0" presId="urn:microsoft.com/office/officeart/2005/8/layout/hierarchy2"/>
    <dgm:cxn modelId="{63D2A6DB-161A-4540-8564-3DAD8BB0E58B}" type="presOf" srcId="{92E645D5-1818-4AC7-9893-E4F790D2CC62}" destId="{D03EDB75-246B-424D-A512-8F0E49D6C5BF}" srcOrd="0" destOrd="0" presId="urn:microsoft.com/office/officeart/2005/8/layout/hierarchy2"/>
    <dgm:cxn modelId="{CF5F7EDD-7CC4-4579-88EA-ECEA8A2AD51B}" type="presOf" srcId="{674F4A71-B6F5-4339-9C02-0B84473957F4}" destId="{4D0C5375-69A5-45DA-B308-3BC6E64058C6}" srcOrd="1" destOrd="0" presId="urn:microsoft.com/office/officeart/2005/8/layout/hierarchy2"/>
    <dgm:cxn modelId="{9509AFDD-4F8D-4828-BEB9-815101958D64}" srcId="{B1A3EC14-27AC-4CE8-9199-7F23E03CC1F5}" destId="{E7A77D41-83C4-4A4E-98ED-74D543ED402E}" srcOrd="0" destOrd="0" parTransId="{B5E92EE6-400F-496C-9CBE-F526A4DB32C2}" sibTransId="{ACFC9536-6540-42CB-8B52-08BC822DA288}"/>
    <dgm:cxn modelId="{C51170E0-EBC2-4AD2-A3EF-0E876986CB76}" type="presOf" srcId="{E7A77D41-83C4-4A4E-98ED-74D543ED402E}" destId="{C98CFF28-2E3E-4A20-BAAA-B21F736E7034}" srcOrd="0" destOrd="0" presId="urn:microsoft.com/office/officeart/2005/8/layout/hierarchy2"/>
    <dgm:cxn modelId="{307314E2-6C73-4E97-8921-481A248EDCBC}" type="presOf" srcId="{D921161E-6DFF-41FA-89C5-147F272C5BD5}" destId="{F629DDDD-F05B-40B3-922E-9C474A9341E1}" srcOrd="0" destOrd="0" presId="urn:microsoft.com/office/officeart/2005/8/layout/hierarchy2"/>
    <dgm:cxn modelId="{5424E1EA-9DE2-42AE-80C7-B1A65D972A8F}" type="presOf" srcId="{F4CCC830-00A0-4FCF-9AF1-90C1FBEA716D}" destId="{0311DC57-FD38-4326-B68D-0233DB275FB0}" srcOrd="0" destOrd="0" presId="urn:microsoft.com/office/officeart/2005/8/layout/hierarchy2"/>
    <dgm:cxn modelId="{379578ED-6DD0-42D4-9EEF-03A6CE1633E9}" type="presOf" srcId="{A0F50F0C-66CA-42C4-8943-7C6B923FD90D}" destId="{0AB88B1C-9E30-45B5-94EA-FBCA79EF7860}" srcOrd="1" destOrd="0" presId="urn:microsoft.com/office/officeart/2005/8/layout/hierarchy2"/>
    <dgm:cxn modelId="{2C5CE0F1-332C-4694-8C8E-7B85E4017164}" type="presOf" srcId="{27941DD2-668E-4FE6-87D1-617ABBDFCFBC}" destId="{B6B6BA92-5E04-46BE-A00D-C6053561110E}" srcOrd="1" destOrd="0" presId="urn:microsoft.com/office/officeart/2005/8/layout/hierarchy2"/>
    <dgm:cxn modelId="{28253EF4-2F50-45C8-8CD9-27AE055833CB}" type="presOf" srcId="{1A4F1393-9402-4B75-8AB1-1F0B30B7813C}" destId="{6735ED65-9FE1-457F-B7AB-7D7F233ED5D5}" srcOrd="0" destOrd="0" presId="urn:microsoft.com/office/officeart/2005/8/layout/hierarchy2"/>
    <dgm:cxn modelId="{9B27E9F4-FB67-4653-A583-1AFF399E0A07}" type="presOf" srcId="{EECDDC81-8A6C-45B3-A5CB-6A8945AAAD4B}" destId="{7DD8BD09-10E0-49FF-974A-1EF03093B58E}" srcOrd="0" destOrd="0" presId="urn:microsoft.com/office/officeart/2005/8/layout/hierarchy2"/>
    <dgm:cxn modelId="{99614BF6-DA0D-4321-8BC2-D9152BEACE9A}" srcId="{27877339-44BE-406D-9697-6FF426924F70}" destId="{3443E72C-D35A-4465-85D5-7C79CE0DB1C9}" srcOrd="2" destOrd="0" parTransId="{5E3273DB-7CE5-4890-91DE-6F01A613611F}" sibTransId="{C68925A9-BB17-479A-B1BE-9A803DCE23CB}"/>
    <dgm:cxn modelId="{6F832BF9-8DE8-4A51-9662-346B03FBBA55}" type="presOf" srcId="{FE6BD811-D440-4D18-A31F-1272C5783769}" destId="{4E34660B-C632-487F-8349-B4AE7B1D962C}" srcOrd="0" destOrd="0" presId="urn:microsoft.com/office/officeart/2005/8/layout/hierarchy2"/>
    <dgm:cxn modelId="{8B139D36-3257-4A55-9A4F-D415358CE8CF}" type="presParOf" srcId="{1EC962A6-791F-4A2F-BFDE-442C42EA86BD}" destId="{752131BF-E154-4B43-8443-5131CDDE032B}" srcOrd="0" destOrd="0" presId="urn:microsoft.com/office/officeart/2005/8/layout/hierarchy2"/>
    <dgm:cxn modelId="{31F923BA-CA0C-4D25-8623-304F9C14371B}" type="presParOf" srcId="{752131BF-E154-4B43-8443-5131CDDE032B}" destId="{EBF7118C-3CCA-4D53-9575-CB9735426FFC}" srcOrd="0" destOrd="0" presId="urn:microsoft.com/office/officeart/2005/8/layout/hierarchy2"/>
    <dgm:cxn modelId="{C08D818C-84BA-408B-8B5C-AFF455AB42FF}" type="presParOf" srcId="{752131BF-E154-4B43-8443-5131CDDE032B}" destId="{E12A3E50-3104-4BFF-8A10-36753A51E100}" srcOrd="1" destOrd="0" presId="urn:microsoft.com/office/officeart/2005/8/layout/hierarchy2"/>
    <dgm:cxn modelId="{A0F7ABD8-CBC8-4DDA-BCDF-C3077F8925DC}" type="presParOf" srcId="{E12A3E50-3104-4BFF-8A10-36753A51E100}" destId="{3D123CA9-03AC-4F69-B220-34A8DC90BFE9}" srcOrd="0" destOrd="0" presId="urn:microsoft.com/office/officeart/2005/8/layout/hierarchy2"/>
    <dgm:cxn modelId="{3E60BBE8-197F-4617-8378-6DC780C06129}" type="presParOf" srcId="{3D123CA9-03AC-4F69-B220-34A8DC90BFE9}" destId="{939A87A0-AA1C-45BB-BE4C-F6B0D8B60040}" srcOrd="0" destOrd="0" presId="urn:microsoft.com/office/officeart/2005/8/layout/hierarchy2"/>
    <dgm:cxn modelId="{6736DBBA-746D-4E02-9B01-5C78DDF3FD81}" type="presParOf" srcId="{E12A3E50-3104-4BFF-8A10-36753A51E100}" destId="{13EE67C6-B52D-40EA-A6E8-0EB835072C11}" srcOrd="1" destOrd="0" presId="urn:microsoft.com/office/officeart/2005/8/layout/hierarchy2"/>
    <dgm:cxn modelId="{42505A7A-ABB2-4F15-ABEC-B7D6907E3913}" type="presParOf" srcId="{13EE67C6-B52D-40EA-A6E8-0EB835072C11}" destId="{96D8D34F-78A9-4990-BB02-718B017AEF27}" srcOrd="0" destOrd="0" presId="urn:microsoft.com/office/officeart/2005/8/layout/hierarchy2"/>
    <dgm:cxn modelId="{BBB0C832-24C8-4D0A-A208-1E9AF1FC47B2}" type="presParOf" srcId="{13EE67C6-B52D-40EA-A6E8-0EB835072C11}" destId="{69FC49E2-02D3-4988-BAD4-0C5BE639D717}" srcOrd="1" destOrd="0" presId="urn:microsoft.com/office/officeart/2005/8/layout/hierarchy2"/>
    <dgm:cxn modelId="{3F82E057-6A6F-4EE3-803A-21212C8BE4A8}" type="presParOf" srcId="{69FC49E2-02D3-4988-BAD4-0C5BE639D717}" destId="{52BE89E0-2016-41E8-AA3F-A8B4332BCAF3}" srcOrd="0" destOrd="0" presId="urn:microsoft.com/office/officeart/2005/8/layout/hierarchy2"/>
    <dgm:cxn modelId="{A9394672-9B18-4C91-B2B0-05C82F1A285E}" type="presParOf" srcId="{52BE89E0-2016-41E8-AA3F-A8B4332BCAF3}" destId="{B6B6BA92-5E04-46BE-A00D-C6053561110E}" srcOrd="0" destOrd="0" presId="urn:microsoft.com/office/officeart/2005/8/layout/hierarchy2"/>
    <dgm:cxn modelId="{3EC711D6-9A39-40CE-BE81-35656F6D3268}" type="presParOf" srcId="{69FC49E2-02D3-4988-BAD4-0C5BE639D717}" destId="{42A90F5B-73A7-4953-A127-EE82A920CF4B}" srcOrd="1" destOrd="0" presId="urn:microsoft.com/office/officeart/2005/8/layout/hierarchy2"/>
    <dgm:cxn modelId="{05D8A5A7-A244-4EA2-8378-2629BE048610}" type="presParOf" srcId="{42A90F5B-73A7-4953-A127-EE82A920CF4B}" destId="{C2F74DAC-0617-4ABC-8967-E89CD223AAF4}" srcOrd="0" destOrd="0" presId="urn:microsoft.com/office/officeart/2005/8/layout/hierarchy2"/>
    <dgm:cxn modelId="{F4104337-880C-4E50-9158-ED61B342B0B5}" type="presParOf" srcId="{42A90F5B-73A7-4953-A127-EE82A920CF4B}" destId="{4C22206F-2D6A-47C4-A9FF-7CB4712C0863}" srcOrd="1" destOrd="0" presId="urn:microsoft.com/office/officeart/2005/8/layout/hierarchy2"/>
    <dgm:cxn modelId="{28070DB3-0027-4069-989C-9C708CF2C4F3}" type="presParOf" srcId="{4C22206F-2D6A-47C4-A9FF-7CB4712C0863}" destId="{25B4BB73-7C5D-45FB-9BC7-0D0C47852315}" srcOrd="0" destOrd="0" presId="urn:microsoft.com/office/officeart/2005/8/layout/hierarchy2"/>
    <dgm:cxn modelId="{8747C363-C7BC-4633-922F-A19FCD9A51BB}" type="presParOf" srcId="{25B4BB73-7C5D-45FB-9BC7-0D0C47852315}" destId="{0AB88B1C-9E30-45B5-94EA-FBCA79EF7860}" srcOrd="0" destOrd="0" presId="urn:microsoft.com/office/officeart/2005/8/layout/hierarchy2"/>
    <dgm:cxn modelId="{699E69B4-0B15-4FC3-AABF-D2BB5AE873D9}" type="presParOf" srcId="{4C22206F-2D6A-47C4-A9FF-7CB4712C0863}" destId="{E737FE3A-2C9E-4B71-8DF9-E2EBA2DEFF31}" srcOrd="1" destOrd="0" presId="urn:microsoft.com/office/officeart/2005/8/layout/hierarchy2"/>
    <dgm:cxn modelId="{918701C6-F97F-40A3-AE35-4474FF1C3503}" type="presParOf" srcId="{E737FE3A-2C9E-4B71-8DF9-E2EBA2DEFF31}" destId="{F629DDDD-F05B-40B3-922E-9C474A9341E1}" srcOrd="0" destOrd="0" presId="urn:microsoft.com/office/officeart/2005/8/layout/hierarchy2"/>
    <dgm:cxn modelId="{81324BD8-7B9E-4B3F-924D-5467EF6B7D3C}" type="presParOf" srcId="{E737FE3A-2C9E-4B71-8DF9-E2EBA2DEFF31}" destId="{9A4C8828-05B2-427B-9FF3-26BFFF790DD8}" srcOrd="1" destOrd="0" presId="urn:microsoft.com/office/officeart/2005/8/layout/hierarchy2"/>
    <dgm:cxn modelId="{9E1A7543-38C8-401E-93BA-755A3EF14C04}" type="presParOf" srcId="{9A4C8828-05B2-427B-9FF3-26BFFF790DD8}" destId="{5CCD45FB-DDAC-4ECD-B5C6-8DB41D57E00F}" srcOrd="0" destOrd="0" presId="urn:microsoft.com/office/officeart/2005/8/layout/hierarchy2"/>
    <dgm:cxn modelId="{F07698D5-14AB-4D1D-BF9A-0FFABADBC68C}" type="presParOf" srcId="{5CCD45FB-DDAC-4ECD-B5C6-8DB41D57E00F}" destId="{E4AC8844-08EA-49A8-AAEE-2412D8697813}" srcOrd="0" destOrd="0" presId="urn:microsoft.com/office/officeart/2005/8/layout/hierarchy2"/>
    <dgm:cxn modelId="{F72561E8-3B54-4EAB-B1D1-7B0586C5DDE8}" type="presParOf" srcId="{9A4C8828-05B2-427B-9FF3-26BFFF790DD8}" destId="{98D6D255-94DC-4C91-944A-431B8CE123C9}" srcOrd="1" destOrd="0" presId="urn:microsoft.com/office/officeart/2005/8/layout/hierarchy2"/>
    <dgm:cxn modelId="{2BF16B32-4017-4B43-B09E-524918F6DDDB}" type="presParOf" srcId="{98D6D255-94DC-4C91-944A-431B8CE123C9}" destId="{DF8B0ECB-C934-47D2-A74A-E7BA99FAA826}" srcOrd="0" destOrd="0" presId="urn:microsoft.com/office/officeart/2005/8/layout/hierarchy2"/>
    <dgm:cxn modelId="{0098A866-EB8D-490B-899F-316DFB849362}" type="presParOf" srcId="{98D6D255-94DC-4C91-944A-431B8CE123C9}" destId="{FEECBA71-406D-46FA-B8A3-B0FEA9330421}" srcOrd="1" destOrd="0" presId="urn:microsoft.com/office/officeart/2005/8/layout/hierarchy2"/>
    <dgm:cxn modelId="{4A9C5713-0B89-4756-96B8-631A48E266D9}" type="presParOf" srcId="{FEECBA71-406D-46FA-B8A3-B0FEA9330421}" destId="{3FB23BBE-A2BC-4A18-96C9-094232B7BF0F}" srcOrd="0" destOrd="0" presId="urn:microsoft.com/office/officeart/2005/8/layout/hierarchy2"/>
    <dgm:cxn modelId="{42261597-8A66-4D08-848A-A66B96952CFB}" type="presParOf" srcId="{3FB23BBE-A2BC-4A18-96C9-094232B7BF0F}" destId="{D97333EB-D3FD-49BD-890C-FD950664C952}" srcOrd="0" destOrd="0" presId="urn:microsoft.com/office/officeart/2005/8/layout/hierarchy2"/>
    <dgm:cxn modelId="{4B4AE4E7-0B53-4736-8D82-2B83C6806F70}" type="presParOf" srcId="{FEECBA71-406D-46FA-B8A3-B0FEA9330421}" destId="{4833BFA5-67DB-41F8-A001-F9E410B493B5}" srcOrd="1" destOrd="0" presId="urn:microsoft.com/office/officeart/2005/8/layout/hierarchy2"/>
    <dgm:cxn modelId="{4653D7C5-67AF-4E29-AD5E-EA4E2D741882}" type="presParOf" srcId="{4833BFA5-67DB-41F8-A001-F9E410B493B5}" destId="{010B01D0-CFBA-4A0E-B191-A03D8F74B89C}" srcOrd="0" destOrd="0" presId="urn:microsoft.com/office/officeart/2005/8/layout/hierarchy2"/>
    <dgm:cxn modelId="{D6267BD0-E23E-4CC9-9C8E-8C082CBADB5C}" type="presParOf" srcId="{4833BFA5-67DB-41F8-A001-F9E410B493B5}" destId="{F3B96821-4448-4AFA-9E7F-F4BC47ECD2FE}" srcOrd="1" destOrd="0" presId="urn:microsoft.com/office/officeart/2005/8/layout/hierarchy2"/>
    <dgm:cxn modelId="{ABC483EC-EA1E-42DF-9886-676B71594AFE}" type="presParOf" srcId="{69FC49E2-02D3-4988-BAD4-0C5BE639D717}" destId="{43A3E36C-8662-4D92-BA32-BE9B9C11BBA4}" srcOrd="2" destOrd="0" presId="urn:microsoft.com/office/officeart/2005/8/layout/hierarchy2"/>
    <dgm:cxn modelId="{D03059C7-0E2D-4635-B7E9-C52B68586736}" type="presParOf" srcId="{43A3E36C-8662-4D92-BA32-BE9B9C11BBA4}" destId="{EC28CAA3-8D52-4258-9F50-DB34EFAD1501}" srcOrd="0" destOrd="0" presId="urn:microsoft.com/office/officeart/2005/8/layout/hierarchy2"/>
    <dgm:cxn modelId="{EA5362BA-BB7E-4242-8FA4-6E3BEFC535AA}" type="presParOf" srcId="{69FC49E2-02D3-4988-BAD4-0C5BE639D717}" destId="{F661C7C6-2E35-4298-89BF-EF13267C5FAF}" srcOrd="3" destOrd="0" presId="urn:microsoft.com/office/officeart/2005/8/layout/hierarchy2"/>
    <dgm:cxn modelId="{B11DE1D4-2A0B-4F91-8F74-1D96D22F7CBA}" type="presParOf" srcId="{F661C7C6-2E35-4298-89BF-EF13267C5FAF}" destId="{CC0843C6-6411-43A2-ADDE-686B2958A80E}" srcOrd="0" destOrd="0" presId="urn:microsoft.com/office/officeart/2005/8/layout/hierarchy2"/>
    <dgm:cxn modelId="{875D91AB-8641-412F-B049-E4EA7C7A8178}" type="presParOf" srcId="{F661C7C6-2E35-4298-89BF-EF13267C5FAF}" destId="{246FFA3A-1BFA-4BA1-BBE2-18DDE8E6312C}" srcOrd="1" destOrd="0" presId="urn:microsoft.com/office/officeart/2005/8/layout/hierarchy2"/>
    <dgm:cxn modelId="{070C0CBC-398C-4B51-9C06-03978EA52088}" type="presParOf" srcId="{246FFA3A-1BFA-4BA1-BBE2-18DDE8E6312C}" destId="{21315CA8-A9B6-47AE-A63E-47A9DC8A79BF}" srcOrd="0" destOrd="0" presId="urn:microsoft.com/office/officeart/2005/8/layout/hierarchy2"/>
    <dgm:cxn modelId="{C06D3D8B-CAD9-4FF1-A040-D71851155CA0}" type="presParOf" srcId="{21315CA8-A9B6-47AE-A63E-47A9DC8A79BF}" destId="{4B886DA5-57D7-48D5-AA9F-E8E0FF76B69F}" srcOrd="0" destOrd="0" presId="urn:microsoft.com/office/officeart/2005/8/layout/hierarchy2"/>
    <dgm:cxn modelId="{776B9C4E-BF8B-46DB-A208-EB2C5312A5C2}" type="presParOf" srcId="{246FFA3A-1BFA-4BA1-BBE2-18DDE8E6312C}" destId="{A2C337CB-DAF8-4C1A-B9F1-E05371A6822E}" srcOrd="1" destOrd="0" presId="urn:microsoft.com/office/officeart/2005/8/layout/hierarchy2"/>
    <dgm:cxn modelId="{E305EB29-8988-4571-AB8E-8E217967F471}" type="presParOf" srcId="{A2C337CB-DAF8-4C1A-B9F1-E05371A6822E}" destId="{EEC3323B-D8C6-4819-BC42-54447CA37975}" srcOrd="0" destOrd="0" presId="urn:microsoft.com/office/officeart/2005/8/layout/hierarchy2"/>
    <dgm:cxn modelId="{25F319E7-AC6E-4E39-BBEA-E2A494ADE855}" type="presParOf" srcId="{A2C337CB-DAF8-4C1A-B9F1-E05371A6822E}" destId="{D780FA42-D9FF-4B0F-9F31-9B86C5DFBFB9}" srcOrd="1" destOrd="0" presId="urn:microsoft.com/office/officeart/2005/8/layout/hierarchy2"/>
    <dgm:cxn modelId="{DA12D117-53DA-467C-BAE3-6D536462F94D}" type="presParOf" srcId="{D780FA42-D9FF-4B0F-9F31-9B86C5DFBFB9}" destId="{7E550E44-D253-4A35-A04B-40382F7650CA}" srcOrd="0" destOrd="0" presId="urn:microsoft.com/office/officeart/2005/8/layout/hierarchy2"/>
    <dgm:cxn modelId="{570C44BF-5BD4-4324-B1E6-4DEE435CB766}" type="presParOf" srcId="{7E550E44-D253-4A35-A04B-40382F7650CA}" destId="{C27F99D4-F0C5-438E-B652-8AB7C027CEB1}" srcOrd="0" destOrd="0" presId="urn:microsoft.com/office/officeart/2005/8/layout/hierarchy2"/>
    <dgm:cxn modelId="{431FE1C9-28D7-4129-91A5-CDB5A4BA24D4}" type="presParOf" srcId="{D780FA42-D9FF-4B0F-9F31-9B86C5DFBFB9}" destId="{1D95AAD1-E452-460E-8AF5-A00FFD7BD080}" srcOrd="1" destOrd="0" presId="urn:microsoft.com/office/officeart/2005/8/layout/hierarchy2"/>
    <dgm:cxn modelId="{5E56B046-2FE7-4F8A-B9A2-EC59C856CDAA}" type="presParOf" srcId="{1D95AAD1-E452-460E-8AF5-A00FFD7BD080}" destId="{7070885C-AB7B-45CE-8E22-0469868B978F}" srcOrd="0" destOrd="0" presId="urn:microsoft.com/office/officeart/2005/8/layout/hierarchy2"/>
    <dgm:cxn modelId="{790CF8D4-3DE6-4C0F-A3C5-19A86B0C8362}" type="presParOf" srcId="{1D95AAD1-E452-460E-8AF5-A00FFD7BD080}" destId="{343D0E32-4E86-4979-9A69-FFB7349576E5}" srcOrd="1" destOrd="0" presId="urn:microsoft.com/office/officeart/2005/8/layout/hierarchy2"/>
    <dgm:cxn modelId="{51399A85-B11D-429E-9A51-AACA36BCA728}" type="presParOf" srcId="{343D0E32-4E86-4979-9A69-FFB7349576E5}" destId="{1AAE2CBD-5A35-4F82-B2EF-5B5E398B1570}" srcOrd="0" destOrd="0" presId="urn:microsoft.com/office/officeart/2005/8/layout/hierarchy2"/>
    <dgm:cxn modelId="{C17019B2-C04F-44B4-984B-D7C73E5C1C27}" type="presParOf" srcId="{1AAE2CBD-5A35-4F82-B2EF-5B5E398B1570}" destId="{A0B4596D-1854-44B8-A917-5D3C05B810BD}" srcOrd="0" destOrd="0" presId="urn:microsoft.com/office/officeart/2005/8/layout/hierarchy2"/>
    <dgm:cxn modelId="{E1573D30-5E16-4207-ABA0-2FDB0BB4402E}" type="presParOf" srcId="{343D0E32-4E86-4979-9A69-FFB7349576E5}" destId="{CAFD8DB0-13DC-4358-B0AF-E7F308E70BDA}" srcOrd="1" destOrd="0" presId="urn:microsoft.com/office/officeart/2005/8/layout/hierarchy2"/>
    <dgm:cxn modelId="{598EA9AA-D874-4C16-9A23-058F2F03281A}" type="presParOf" srcId="{CAFD8DB0-13DC-4358-B0AF-E7F308E70BDA}" destId="{0ACEC610-A19A-43B1-8D6B-3A8141E25644}" srcOrd="0" destOrd="0" presId="urn:microsoft.com/office/officeart/2005/8/layout/hierarchy2"/>
    <dgm:cxn modelId="{F5422451-EA7F-4CDE-A356-839DD561B4DB}" type="presParOf" srcId="{CAFD8DB0-13DC-4358-B0AF-E7F308E70BDA}" destId="{E07966BA-9C80-456B-9E9D-85FBC581B54E}" srcOrd="1" destOrd="0" presId="urn:microsoft.com/office/officeart/2005/8/layout/hierarchy2"/>
    <dgm:cxn modelId="{61662257-C7E6-4252-A03C-D6978E905E28}" type="presParOf" srcId="{E12A3E50-3104-4BFF-8A10-36753A51E100}" destId="{4E34660B-C632-487F-8349-B4AE7B1D962C}" srcOrd="2" destOrd="0" presId="urn:microsoft.com/office/officeart/2005/8/layout/hierarchy2"/>
    <dgm:cxn modelId="{A54809E7-48B5-4C4F-951B-45B49C1C85D3}" type="presParOf" srcId="{4E34660B-C632-487F-8349-B4AE7B1D962C}" destId="{4BDE610C-FCF1-4002-BD38-8E7B66903A76}" srcOrd="0" destOrd="0" presId="urn:microsoft.com/office/officeart/2005/8/layout/hierarchy2"/>
    <dgm:cxn modelId="{6F83C186-440C-4C7C-81F6-DB73A4CE9D47}" type="presParOf" srcId="{E12A3E50-3104-4BFF-8A10-36753A51E100}" destId="{59F7EE77-5D98-4F36-A8CC-E91C8E466F5C}" srcOrd="3" destOrd="0" presId="urn:microsoft.com/office/officeart/2005/8/layout/hierarchy2"/>
    <dgm:cxn modelId="{B2B87188-8326-4CD9-AF01-50D1E4CC72D7}" type="presParOf" srcId="{59F7EE77-5D98-4F36-A8CC-E91C8E466F5C}" destId="{5045E17B-1A68-41B0-9875-A94973ABAE87}" srcOrd="0" destOrd="0" presId="urn:microsoft.com/office/officeart/2005/8/layout/hierarchy2"/>
    <dgm:cxn modelId="{F311FD6D-5348-4E9A-89CA-76D1C2F2FE19}" type="presParOf" srcId="{59F7EE77-5D98-4F36-A8CC-E91C8E466F5C}" destId="{17D55621-3B4B-4A60-9084-A685697046B1}" srcOrd="1" destOrd="0" presId="urn:microsoft.com/office/officeart/2005/8/layout/hierarchy2"/>
    <dgm:cxn modelId="{D5FAB04E-408E-42EE-9B8B-0F0A507BDB9C}" type="presParOf" srcId="{17D55621-3B4B-4A60-9084-A685697046B1}" destId="{9C835B5E-5080-45BC-9A71-9EBEC96E3386}" srcOrd="0" destOrd="0" presId="urn:microsoft.com/office/officeart/2005/8/layout/hierarchy2"/>
    <dgm:cxn modelId="{E64916F1-6173-494D-8F0C-2A2E9ACBB0EA}" type="presParOf" srcId="{9C835B5E-5080-45BC-9A71-9EBEC96E3386}" destId="{7BF40693-D8E8-44F4-BA1C-82CE3CF4AC9E}" srcOrd="0" destOrd="0" presId="urn:microsoft.com/office/officeart/2005/8/layout/hierarchy2"/>
    <dgm:cxn modelId="{E8547A78-1574-44A7-B9AB-95B850895872}" type="presParOf" srcId="{17D55621-3B4B-4A60-9084-A685697046B1}" destId="{669908B3-3849-4CE8-B8FD-CE187EC12B69}" srcOrd="1" destOrd="0" presId="urn:microsoft.com/office/officeart/2005/8/layout/hierarchy2"/>
    <dgm:cxn modelId="{5BB648CD-90E6-49A1-AD77-1498691DDB2D}" type="presParOf" srcId="{669908B3-3849-4CE8-B8FD-CE187EC12B69}" destId="{02E0295D-ED61-488A-AC08-F4910701AD46}" srcOrd="0" destOrd="0" presId="urn:microsoft.com/office/officeart/2005/8/layout/hierarchy2"/>
    <dgm:cxn modelId="{7CE3E481-7462-4AB9-99E9-C9FA34496161}" type="presParOf" srcId="{669908B3-3849-4CE8-B8FD-CE187EC12B69}" destId="{9878D04D-AB8D-41E7-9D57-3D6D2FB9D4D4}" srcOrd="1" destOrd="0" presId="urn:microsoft.com/office/officeart/2005/8/layout/hierarchy2"/>
    <dgm:cxn modelId="{0B9D6017-F7A3-4797-844B-2619A4CB6FA8}" type="presParOf" srcId="{9878D04D-AB8D-41E7-9D57-3D6D2FB9D4D4}" destId="{D03EDB75-246B-424D-A512-8F0E49D6C5BF}" srcOrd="0" destOrd="0" presId="urn:microsoft.com/office/officeart/2005/8/layout/hierarchy2"/>
    <dgm:cxn modelId="{9A8F9856-08D7-4427-B893-2ABA5E8F9BF3}" type="presParOf" srcId="{D03EDB75-246B-424D-A512-8F0E49D6C5BF}" destId="{B2F63FD8-D90E-433A-AD28-536B480913CC}" srcOrd="0" destOrd="0" presId="urn:microsoft.com/office/officeart/2005/8/layout/hierarchy2"/>
    <dgm:cxn modelId="{4B23C4AF-D9A8-42FF-ACD5-FF6DA91E4265}" type="presParOf" srcId="{9878D04D-AB8D-41E7-9D57-3D6D2FB9D4D4}" destId="{EA40245D-A464-4608-9467-D983F4F5575C}" srcOrd="1" destOrd="0" presId="urn:microsoft.com/office/officeart/2005/8/layout/hierarchy2"/>
    <dgm:cxn modelId="{037B85E7-A596-423A-A831-0FD518B97384}" type="presParOf" srcId="{EA40245D-A464-4608-9467-D983F4F5575C}" destId="{61F0C49B-2E58-4532-B3EC-D86B7EEBAC38}" srcOrd="0" destOrd="0" presId="urn:microsoft.com/office/officeart/2005/8/layout/hierarchy2"/>
    <dgm:cxn modelId="{FBE40D07-EB73-43CB-8D58-278ABADE853B}" type="presParOf" srcId="{EA40245D-A464-4608-9467-D983F4F5575C}" destId="{785E2662-9124-4E1B-B345-6A63811A3A64}" srcOrd="1" destOrd="0" presId="urn:microsoft.com/office/officeart/2005/8/layout/hierarchy2"/>
    <dgm:cxn modelId="{5D937A46-E8A6-4E06-AC14-5B27D7FFF386}" type="presParOf" srcId="{785E2662-9124-4E1B-B345-6A63811A3A64}" destId="{7A420119-0A85-4D9D-ACB0-5B8FD7322A3E}" srcOrd="0" destOrd="0" presId="urn:microsoft.com/office/officeart/2005/8/layout/hierarchy2"/>
    <dgm:cxn modelId="{EA91417B-1FC0-41CA-8BF5-919821A01408}" type="presParOf" srcId="{7A420119-0A85-4D9D-ACB0-5B8FD7322A3E}" destId="{23D7B2E9-3001-4BD7-A1B3-529E0BF34809}" srcOrd="0" destOrd="0" presId="urn:microsoft.com/office/officeart/2005/8/layout/hierarchy2"/>
    <dgm:cxn modelId="{73169F11-42D0-46FF-B7F4-6B1B49B30449}" type="presParOf" srcId="{785E2662-9124-4E1B-B345-6A63811A3A64}" destId="{B043028F-8F2D-402B-9E3F-F5EEF70BF284}" srcOrd="1" destOrd="0" presId="urn:microsoft.com/office/officeart/2005/8/layout/hierarchy2"/>
    <dgm:cxn modelId="{1ECBFF13-461B-4B4A-9305-5A379015EC46}" type="presParOf" srcId="{B043028F-8F2D-402B-9E3F-F5EEF70BF284}" destId="{8EC4424C-6175-4FE6-948B-9B8E98286385}" srcOrd="0" destOrd="0" presId="urn:microsoft.com/office/officeart/2005/8/layout/hierarchy2"/>
    <dgm:cxn modelId="{5DA9D716-6598-4A38-B22B-4F8DD44A698F}" type="presParOf" srcId="{B043028F-8F2D-402B-9E3F-F5EEF70BF284}" destId="{2EBE8754-ADF5-4268-8962-FF119DD8648C}" srcOrd="1" destOrd="0" presId="urn:microsoft.com/office/officeart/2005/8/layout/hierarchy2"/>
    <dgm:cxn modelId="{86EDC594-8882-485F-9398-C6772FC3B17D}" type="presParOf" srcId="{2EBE8754-ADF5-4268-8962-FF119DD8648C}" destId="{964E90BF-09A8-4F5B-AFEF-57A7998B7E86}" srcOrd="0" destOrd="0" presId="urn:microsoft.com/office/officeart/2005/8/layout/hierarchy2"/>
    <dgm:cxn modelId="{AD2F7593-45E0-4EAC-A4BB-028570FEB964}" type="presParOf" srcId="{964E90BF-09A8-4F5B-AFEF-57A7998B7E86}" destId="{10C49D9C-4050-4F9D-935D-B379E226143B}" srcOrd="0" destOrd="0" presId="urn:microsoft.com/office/officeart/2005/8/layout/hierarchy2"/>
    <dgm:cxn modelId="{1F6D988C-A5B5-408B-9E3C-FDD1DBE1EE2A}" type="presParOf" srcId="{2EBE8754-ADF5-4268-8962-FF119DD8648C}" destId="{385F5398-79C5-4E08-B89C-8FD11A511246}" srcOrd="1" destOrd="0" presId="urn:microsoft.com/office/officeart/2005/8/layout/hierarchy2"/>
    <dgm:cxn modelId="{5F9C0E00-C9BF-4C4C-867F-B884A1CEC497}" type="presParOf" srcId="{385F5398-79C5-4E08-B89C-8FD11A511246}" destId="{8C34E331-D924-4025-B817-9E4FF7D6568F}" srcOrd="0" destOrd="0" presId="urn:microsoft.com/office/officeart/2005/8/layout/hierarchy2"/>
    <dgm:cxn modelId="{C446C8D1-4FDF-48F2-9D6F-E6C37E935137}" type="presParOf" srcId="{385F5398-79C5-4E08-B89C-8FD11A511246}" destId="{3AC9ABAE-64A8-4EFF-B7B2-8A6C7BDE02D8}" srcOrd="1" destOrd="0" presId="urn:microsoft.com/office/officeart/2005/8/layout/hierarchy2"/>
    <dgm:cxn modelId="{5578F762-F8A0-49AD-A8D6-50488661CE6E}" type="presParOf" srcId="{17D55621-3B4B-4A60-9084-A685697046B1}" destId="{6735ED65-9FE1-457F-B7AB-7D7F233ED5D5}" srcOrd="2" destOrd="0" presId="urn:microsoft.com/office/officeart/2005/8/layout/hierarchy2"/>
    <dgm:cxn modelId="{8CD438C4-B0D6-42A1-B570-14C3DBEC9C8F}" type="presParOf" srcId="{6735ED65-9FE1-457F-B7AB-7D7F233ED5D5}" destId="{3754153A-B9AC-4014-9468-27C9DE96D098}" srcOrd="0" destOrd="0" presId="urn:microsoft.com/office/officeart/2005/8/layout/hierarchy2"/>
    <dgm:cxn modelId="{365E61EE-C39E-461F-84D1-B604487BA674}" type="presParOf" srcId="{17D55621-3B4B-4A60-9084-A685697046B1}" destId="{544813FF-635C-4912-A079-249010F8522F}" srcOrd="3" destOrd="0" presId="urn:microsoft.com/office/officeart/2005/8/layout/hierarchy2"/>
    <dgm:cxn modelId="{9581AE96-B11B-4292-A147-7FF641EA9B10}" type="presParOf" srcId="{544813FF-635C-4912-A079-249010F8522F}" destId="{EA587FB0-A1E4-44B2-B6A8-66CD76AB442B}" srcOrd="0" destOrd="0" presId="urn:microsoft.com/office/officeart/2005/8/layout/hierarchy2"/>
    <dgm:cxn modelId="{1ECCDB03-793E-4193-80B4-F58450F36DAB}" type="presParOf" srcId="{544813FF-635C-4912-A079-249010F8522F}" destId="{6928A9F2-8F39-4F73-B688-2C1C7AC99EDE}" srcOrd="1" destOrd="0" presId="urn:microsoft.com/office/officeart/2005/8/layout/hierarchy2"/>
    <dgm:cxn modelId="{C91B84C2-02DB-4015-B595-95DDDBB345F5}" type="presParOf" srcId="{6928A9F2-8F39-4F73-B688-2C1C7AC99EDE}" destId="{AAA3E3EC-C1C6-4308-B385-26358308DD32}" srcOrd="0" destOrd="0" presId="urn:microsoft.com/office/officeart/2005/8/layout/hierarchy2"/>
    <dgm:cxn modelId="{E8D40083-4FF6-42B4-B06F-270721819D4D}" type="presParOf" srcId="{AAA3E3EC-C1C6-4308-B385-26358308DD32}" destId="{2C24458A-D377-4D7D-B5DB-FBC06B372D46}" srcOrd="0" destOrd="0" presId="urn:microsoft.com/office/officeart/2005/8/layout/hierarchy2"/>
    <dgm:cxn modelId="{E2739C19-2609-469D-A5F5-5053BB030FA0}" type="presParOf" srcId="{6928A9F2-8F39-4F73-B688-2C1C7AC99EDE}" destId="{B625A585-7810-4E9C-9026-87B5A849A827}" srcOrd="1" destOrd="0" presId="urn:microsoft.com/office/officeart/2005/8/layout/hierarchy2"/>
    <dgm:cxn modelId="{32EDD145-4365-4B95-B010-232C8E080E66}" type="presParOf" srcId="{B625A585-7810-4E9C-9026-87B5A849A827}" destId="{3B3C415C-6E92-4721-B2DB-3BC3F1545216}" srcOrd="0" destOrd="0" presId="urn:microsoft.com/office/officeart/2005/8/layout/hierarchy2"/>
    <dgm:cxn modelId="{75744810-AB75-435B-9576-24C009E9D49C}" type="presParOf" srcId="{B625A585-7810-4E9C-9026-87B5A849A827}" destId="{800246A3-40B8-420A-9E39-2F162922ECA0}" srcOrd="1" destOrd="0" presId="urn:microsoft.com/office/officeart/2005/8/layout/hierarchy2"/>
    <dgm:cxn modelId="{C1D0B17A-D6BC-4DB6-AD71-7EFB197D9491}" type="presParOf" srcId="{800246A3-40B8-420A-9E39-2F162922ECA0}" destId="{E9ACFEEE-9FA6-4E69-8786-CBAC3B8B861D}" srcOrd="0" destOrd="0" presId="urn:microsoft.com/office/officeart/2005/8/layout/hierarchy2"/>
    <dgm:cxn modelId="{44B35EAE-866A-4355-A6FB-242CE11F5F03}" type="presParOf" srcId="{E9ACFEEE-9FA6-4E69-8786-CBAC3B8B861D}" destId="{C1DE7E68-D3DB-48E4-9A68-09255A88C772}" srcOrd="0" destOrd="0" presId="urn:microsoft.com/office/officeart/2005/8/layout/hierarchy2"/>
    <dgm:cxn modelId="{569DC769-976E-49C2-9E23-5FAFD34056F3}" type="presParOf" srcId="{800246A3-40B8-420A-9E39-2F162922ECA0}" destId="{5D22DC21-4674-4FFC-8E0E-A9F64640BD8A}" srcOrd="1" destOrd="0" presId="urn:microsoft.com/office/officeart/2005/8/layout/hierarchy2"/>
    <dgm:cxn modelId="{39502818-D13A-4CA8-B50A-81933310300C}" type="presParOf" srcId="{5D22DC21-4674-4FFC-8E0E-A9F64640BD8A}" destId="{D7E51350-D549-4956-BA7D-000103FC7576}" srcOrd="0" destOrd="0" presId="urn:microsoft.com/office/officeart/2005/8/layout/hierarchy2"/>
    <dgm:cxn modelId="{943A30C4-6B70-4EDC-9EE1-0AFBA2DC3A3F}" type="presParOf" srcId="{5D22DC21-4674-4FFC-8E0E-A9F64640BD8A}" destId="{1F57CDB9-6642-44D4-B39B-8B71F0B98C45}" srcOrd="1" destOrd="0" presId="urn:microsoft.com/office/officeart/2005/8/layout/hierarchy2"/>
    <dgm:cxn modelId="{18B7C65B-C0A2-4AF7-B993-2ED69C502CC5}" type="presParOf" srcId="{1F57CDB9-6642-44D4-B39B-8B71F0B98C45}" destId="{078006BD-26EF-419B-82B1-353F4F20E478}" srcOrd="0" destOrd="0" presId="urn:microsoft.com/office/officeart/2005/8/layout/hierarchy2"/>
    <dgm:cxn modelId="{490CD0A4-5F07-4AD7-841D-0B8B43F7E86D}" type="presParOf" srcId="{078006BD-26EF-419B-82B1-353F4F20E478}" destId="{91A6DC69-E0A0-4E86-A4F7-E0BED8344CF3}" srcOrd="0" destOrd="0" presId="urn:microsoft.com/office/officeart/2005/8/layout/hierarchy2"/>
    <dgm:cxn modelId="{936D045B-1A80-4ABA-8624-A0FA9242C75C}" type="presParOf" srcId="{1F57CDB9-6642-44D4-B39B-8B71F0B98C45}" destId="{A4E0C342-C1BD-4FFE-8B13-5B6FC27CA686}" srcOrd="1" destOrd="0" presId="urn:microsoft.com/office/officeart/2005/8/layout/hierarchy2"/>
    <dgm:cxn modelId="{37AEBF47-AC97-4C1D-BA0D-1EA65F32CECD}" type="presParOf" srcId="{A4E0C342-C1BD-4FFE-8B13-5B6FC27CA686}" destId="{C98CFF28-2E3E-4A20-BAAA-B21F736E7034}" srcOrd="0" destOrd="0" presId="urn:microsoft.com/office/officeart/2005/8/layout/hierarchy2"/>
    <dgm:cxn modelId="{7352821A-3762-40BA-B2C4-1B7808718B8E}" type="presParOf" srcId="{A4E0C342-C1BD-4FFE-8B13-5B6FC27CA686}" destId="{F168CA38-C2ED-4C90-86D6-A2B243AB7903}" srcOrd="1" destOrd="0" presId="urn:microsoft.com/office/officeart/2005/8/layout/hierarchy2"/>
    <dgm:cxn modelId="{19C92FBE-6953-4B8F-9AEB-B72849911FF6}" type="presParOf" srcId="{E12A3E50-3104-4BFF-8A10-36753A51E100}" destId="{0EABEDB7-FC6F-42F4-950B-4023ADDFBDDE}" srcOrd="4" destOrd="0" presId="urn:microsoft.com/office/officeart/2005/8/layout/hierarchy2"/>
    <dgm:cxn modelId="{E4636122-4FBF-4C14-A703-FCC121D4D80E}" type="presParOf" srcId="{0EABEDB7-FC6F-42F4-950B-4023ADDFBDDE}" destId="{853AF676-E12C-4631-A925-5B5560A11D88}" srcOrd="0" destOrd="0" presId="urn:microsoft.com/office/officeart/2005/8/layout/hierarchy2"/>
    <dgm:cxn modelId="{CC42CE39-21B5-41B0-9551-765EB0FC489F}" type="presParOf" srcId="{E12A3E50-3104-4BFF-8A10-36753A51E100}" destId="{570F5D9B-3B29-459F-BDDF-BEE6B8342C65}" srcOrd="5" destOrd="0" presId="urn:microsoft.com/office/officeart/2005/8/layout/hierarchy2"/>
    <dgm:cxn modelId="{28BF4056-5BEB-49F5-B46E-C296E1CA2F53}" type="presParOf" srcId="{570F5D9B-3B29-459F-BDDF-BEE6B8342C65}" destId="{B843AB11-3764-4EDA-ADB1-8D52FAB5EFE4}" srcOrd="0" destOrd="0" presId="urn:microsoft.com/office/officeart/2005/8/layout/hierarchy2"/>
    <dgm:cxn modelId="{4CE587E5-20D1-4ED6-8CA6-F34F39DD7F19}" type="presParOf" srcId="{570F5D9B-3B29-459F-BDDF-BEE6B8342C65}" destId="{58066F2F-CBF7-49BF-A881-58388F8BB31B}" srcOrd="1" destOrd="0" presId="urn:microsoft.com/office/officeart/2005/8/layout/hierarchy2"/>
    <dgm:cxn modelId="{63FC2745-E32F-42DF-9048-1D685CD4D370}" type="presParOf" srcId="{58066F2F-CBF7-49BF-A881-58388F8BB31B}" destId="{8642086B-CBDC-47AA-A91E-209BBF23376F}" srcOrd="0" destOrd="0" presId="urn:microsoft.com/office/officeart/2005/8/layout/hierarchy2"/>
    <dgm:cxn modelId="{88EB5B83-0204-450A-B4A0-33C5BCD420BF}" type="presParOf" srcId="{8642086B-CBDC-47AA-A91E-209BBF23376F}" destId="{D8AED69E-E315-4D30-8F07-AACEC32861FC}" srcOrd="0" destOrd="0" presId="urn:microsoft.com/office/officeart/2005/8/layout/hierarchy2"/>
    <dgm:cxn modelId="{E9E0ACC4-72A3-471C-ACEB-4A8C2D2CB6C2}" type="presParOf" srcId="{58066F2F-CBF7-49BF-A881-58388F8BB31B}" destId="{86DF42BE-CDAB-46E1-A62B-F29D5F7CF98E}" srcOrd="1" destOrd="0" presId="urn:microsoft.com/office/officeart/2005/8/layout/hierarchy2"/>
    <dgm:cxn modelId="{9F3F32B8-60A5-4C0C-A5DF-FB6FCD3DAACA}" type="presParOf" srcId="{86DF42BE-CDAB-46E1-A62B-F29D5F7CF98E}" destId="{7DD8BD09-10E0-49FF-974A-1EF03093B58E}" srcOrd="0" destOrd="0" presId="urn:microsoft.com/office/officeart/2005/8/layout/hierarchy2"/>
    <dgm:cxn modelId="{E42E0ADB-3AC0-4891-9F2A-CF67D35CC45E}" type="presParOf" srcId="{86DF42BE-CDAB-46E1-A62B-F29D5F7CF98E}" destId="{76474E18-E627-45DC-8CFC-BDD667E6706D}" srcOrd="1" destOrd="0" presId="urn:microsoft.com/office/officeart/2005/8/layout/hierarchy2"/>
    <dgm:cxn modelId="{CCE76403-76AF-43EC-AC8E-C00039A180D9}" type="presParOf" srcId="{76474E18-E627-45DC-8CFC-BDD667E6706D}" destId="{4166EBA6-9588-4FD7-BDEB-89857ABD7FE7}" srcOrd="0" destOrd="0" presId="urn:microsoft.com/office/officeart/2005/8/layout/hierarchy2"/>
    <dgm:cxn modelId="{41C8BB45-794F-4CE4-9D70-8C718A2DA14B}" type="presParOf" srcId="{4166EBA6-9588-4FD7-BDEB-89857ABD7FE7}" destId="{F3D1BCC1-F85D-4E3A-90F9-97C397B57ECF}" srcOrd="0" destOrd="0" presId="urn:microsoft.com/office/officeart/2005/8/layout/hierarchy2"/>
    <dgm:cxn modelId="{E9FE776C-344E-4ABC-A51D-F0399D3E09B3}" type="presParOf" srcId="{76474E18-E627-45DC-8CFC-BDD667E6706D}" destId="{E4EABF47-C512-42BB-9818-E2778082234B}" srcOrd="1" destOrd="0" presId="urn:microsoft.com/office/officeart/2005/8/layout/hierarchy2"/>
    <dgm:cxn modelId="{DD93221A-210E-48C3-94DD-4E4CFEC0D6C1}" type="presParOf" srcId="{E4EABF47-C512-42BB-9818-E2778082234B}" destId="{ABED432C-0268-4BAB-9150-6CA10B59E057}" srcOrd="0" destOrd="0" presId="urn:microsoft.com/office/officeart/2005/8/layout/hierarchy2"/>
    <dgm:cxn modelId="{0FF92F62-0153-4E77-BDB6-06AF5C88905F}" type="presParOf" srcId="{E4EABF47-C512-42BB-9818-E2778082234B}" destId="{964ED4C2-9003-4DAF-860B-464414C2D77B}" srcOrd="1" destOrd="0" presId="urn:microsoft.com/office/officeart/2005/8/layout/hierarchy2"/>
    <dgm:cxn modelId="{7D228EEF-7828-40AE-8585-240D16D28FA5}" type="presParOf" srcId="{76474E18-E627-45DC-8CFC-BDD667E6706D}" destId="{81230FB1-5CB9-40DB-8109-EB476D9216DE}" srcOrd="2" destOrd="0" presId="urn:microsoft.com/office/officeart/2005/8/layout/hierarchy2"/>
    <dgm:cxn modelId="{1A5919B7-3EC1-47F6-8C4B-36BA097DD0CB}" type="presParOf" srcId="{81230FB1-5CB9-40DB-8109-EB476D9216DE}" destId="{4D0C5375-69A5-45DA-B308-3BC6E64058C6}" srcOrd="0" destOrd="0" presId="urn:microsoft.com/office/officeart/2005/8/layout/hierarchy2"/>
    <dgm:cxn modelId="{261D091B-AB01-4CD0-80E8-223BF796B10D}" type="presParOf" srcId="{76474E18-E627-45DC-8CFC-BDD667E6706D}" destId="{5D00344B-D000-43E6-A376-BAA62D017AA2}" srcOrd="3" destOrd="0" presId="urn:microsoft.com/office/officeart/2005/8/layout/hierarchy2"/>
    <dgm:cxn modelId="{EF72DD19-7ABF-49E6-AF24-EBF449D837D1}" type="presParOf" srcId="{5D00344B-D000-43E6-A376-BAA62D017AA2}" destId="{0311DC57-FD38-4326-B68D-0233DB275FB0}" srcOrd="0" destOrd="0" presId="urn:microsoft.com/office/officeart/2005/8/layout/hierarchy2"/>
    <dgm:cxn modelId="{76E5ED10-3A26-4D0A-85BB-E2A9B9B8824D}" type="presParOf" srcId="{5D00344B-D000-43E6-A376-BAA62D017AA2}" destId="{92F0A600-FB9D-4DA6-8701-C058EEF487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5C12C-EB56-044F-82DC-55902A1AA730}">
      <dsp:nvSpPr>
        <dsp:cNvPr id="0" name=""/>
        <dsp:cNvSpPr/>
      </dsp:nvSpPr>
      <dsp:spPr>
        <a:xfrm>
          <a:off x="2578994" y="1438610"/>
          <a:ext cx="2412251" cy="2412251"/>
        </a:xfrm>
        <a:prstGeom prst="ellipse">
          <a:avLst/>
        </a:prstGeom>
        <a:solidFill>
          <a:srgbClr val="394A5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2932260" y="1791876"/>
        <a:ext cx="1705719" cy="1705719"/>
      </dsp:txXfrm>
    </dsp:sp>
    <dsp:sp modelId="{3114C50A-3B96-4DE2-82F9-1A27D9A982FF}">
      <dsp:nvSpPr>
        <dsp:cNvPr id="0" name=""/>
        <dsp:cNvSpPr/>
      </dsp:nvSpPr>
      <dsp:spPr>
        <a:xfrm rot="16225428">
          <a:off x="3634018" y="1264470"/>
          <a:ext cx="322429" cy="25925"/>
        </a:xfrm>
        <a:custGeom>
          <a:avLst/>
          <a:gdLst/>
          <a:ahLst/>
          <a:cxnLst/>
          <a:rect l="0" t="0" r="0" b="0"/>
          <a:pathLst>
            <a:path>
              <a:moveTo>
                <a:pt x="0" y="12962"/>
              </a:moveTo>
              <a:lnTo>
                <a:pt x="322429" y="1296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3787173" y="1269372"/>
        <a:ext cx="16121" cy="16121"/>
      </dsp:txXfrm>
    </dsp:sp>
    <dsp:sp modelId="{50331D03-600C-4B9E-A8FB-D33CE25749DC}">
      <dsp:nvSpPr>
        <dsp:cNvPr id="0" name=""/>
        <dsp:cNvSpPr/>
      </dsp:nvSpPr>
      <dsp:spPr>
        <a:xfrm>
          <a:off x="3253099" y="21486"/>
          <a:ext cx="1094751" cy="1094751"/>
        </a:xfrm>
        <a:prstGeom prst="ellipse">
          <a:avLst/>
        </a:prstGeom>
        <a:solidFill>
          <a:srgbClr val="394A5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Demografia-tiedot</a:t>
          </a:r>
          <a:endParaRPr lang="en-US" sz="1100" kern="1200" dirty="0"/>
        </a:p>
      </dsp:txBody>
      <dsp:txXfrm>
        <a:off x="3413422" y="181809"/>
        <a:ext cx="774105" cy="774105"/>
      </dsp:txXfrm>
    </dsp:sp>
    <dsp:sp modelId="{3D38AD40-B928-46D1-9A08-48C7BA65FF4C}">
      <dsp:nvSpPr>
        <dsp:cNvPr id="0" name=""/>
        <dsp:cNvSpPr/>
      </dsp:nvSpPr>
      <dsp:spPr>
        <a:xfrm rot="18624355">
          <a:off x="4508284" y="1586407"/>
          <a:ext cx="333395" cy="25925"/>
        </a:xfrm>
        <a:custGeom>
          <a:avLst/>
          <a:gdLst/>
          <a:ahLst/>
          <a:cxnLst/>
          <a:rect l="0" t="0" r="0" b="0"/>
          <a:pathLst>
            <a:path>
              <a:moveTo>
                <a:pt x="0" y="12962"/>
              </a:moveTo>
              <a:lnTo>
                <a:pt x="333395" y="1296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666647" y="1591035"/>
        <a:ext cx="16669" cy="16669"/>
      </dsp:txXfrm>
    </dsp:sp>
    <dsp:sp modelId="{74E9CE3A-4141-4CEC-94DA-E765FBEB8F8C}">
      <dsp:nvSpPr>
        <dsp:cNvPr id="0" name=""/>
        <dsp:cNvSpPr/>
      </dsp:nvSpPr>
      <dsp:spPr>
        <a:xfrm>
          <a:off x="4590468" y="508248"/>
          <a:ext cx="1094751" cy="1094751"/>
        </a:xfrm>
        <a:prstGeom prst="ellipse">
          <a:avLst/>
        </a:prstGeom>
        <a:solidFill>
          <a:srgbClr val="394A5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Arvot</a:t>
          </a:r>
          <a:endParaRPr lang="en-US" sz="1100" kern="1200" dirty="0"/>
        </a:p>
      </dsp:txBody>
      <dsp:txXfrm>
        <a:off x="4750791" y="668571"/>
        <a:ext cx="774105" cy="774105"/>
      </dsp:txXfrm>
    </dsp:sp>
    <dsp:sp modelId="{A2618ADC-E868-41B1-968F-EE21000118D2}">
      <dsp:nvSpPr>
        <dsp:cNvPr id="0" name=""/>
        <dsp:cNvSpPr/>
      </dsp:nvSpPr>
      <dsp:spPr>
        <a:xfrm rot="21011974">
          <a:off x="4971153" y="2397415"/>
          <a:ext cx="341392" cy="25925"/>
        </a:xfrm>
        <a:custGeom>
          <a:avLst/>
          <a:gdLst/>
          <a:ahLst/>
          <a:cxnLst/>
          <a:rect l="0" t="0" r="0" b="0"/>
          <a:pathLst>
            <a:path>
              <a:moveTo>
                <a:pt x="0" y="12962"/>
              </a:moveTo>
              <a:lnTo>
                <a:pt x="341392" y="1296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5133315" y="2401842"/>
        <a:ext cx="17069" cy="17069"/>
      </dsp:txXfrm>
    </dsp:sp>
    <dsp:sp modelId="{BCAF7609-A57D-429E-BBC4-97041C50AA88}">
      <dsp:nvSpPr>
        <dsp:cNvPr id="0" name=""/>
        <dsp:cNvSpPr/>
      </dsp:nvSpPr>
      <dsp:spPr>
        <a:xfrm>
          <a:off x="5302067" y="1740774"/>
          <a:ext cx="1094751" cy="1094751"/>
        </a:xfrm>
        <a:prstGeom prst="ellipse">
          <a:avLst/>
        </a:prstGeom>
        <a:solidFill>
          <a:srgbClr val="394A5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Asenteet</a:t>
          </a:r>
          <a:endParaRPr lang="en-US" sz="1100" kern="1200" dirty="0"/>
        </a:p>
      </dsp:txBody>
      <dsp:txXfrm>
        <a:off x="5462390" y="1901097"/>
        <a:ext cx="774105" cy="774105"/>
      </dsp:txXfrm>
    </dsp:sp>
    <dsp:sp modelId="{F6D7E550-6F48-4B23-9002-B2EE523DDE1E}">
      <dsp:nvSpPr>
        <dsp:cNvPr id="0" name=""/>
        <dsp:cNvSpPr/>
      </dsp:nvSpPr>
      <dsp:spPr>
        <a:xfrm rot="1794088">
          <a:off x="4807880" y="3318465"/>
          <a:ext cx="342726" cy="25925"/>
        </a:xfrm>
        <a:custGeom>
          <a:avLst/>
          <a:gdLst/>
          <a:ahLst/>
          <a:cxnLst/>
          <a:rect l="0" t="0" r="0" b="0"/>
          <a:pathLst>
            <a:path>
              <a:moveTo>
                <a:pt x="0" y="12962"/>
              </a:moveTo>
              <a:lnTo>
                <a:pt x="342726" y="1296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970675" y="3322859"/>
        <a:ext cx="17136" cy="17136"/>
      </dsp:txXfrm>
    </dsp:sp>
    <dsp:sp modelId="{FD3E1FD1-2055-449A-89E0-7127E550827E}">
      <dsp:nvSpPr>
        <dsp:cNvPr id="0" name=""/>
        <dsp:cNvSpPr/>
      </dsp:nvSpPr>
      <dsp:spPr>
        <a:xfrm>
          <a:off x="5054931" y="3142350"/>
          <a:ext cx="1094751" cy="1094751"/>
        </a:xfrm>
        <a:prstGeom prst="ellipse">
          <a:avLst/>
        </a:prstGeom>
        <a:solidFill>
          <a:srgbClr val="394A5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Kulutus-tottumukset</a:t>
          </a:r>
          <a:endParaRPr lang="en-US" sz="1100" kern="1200" dirty="0"/>
        </a:p>
      </dsp:txBody>
      <dsp:txXfrm>
        <a:off x="5215254" y="3302673"/>
        <a:ext cx="774105" cy="774105"/>
      </dsp:txXfrm>
    </dsp:sp>
    <dsp:sp modelId="{C0AD4B69-4066-4580-B9E0-B3AA8C43585F}">
      <dsp:nvSpPr>
        <dsp:cNvPr id="0" name=""/>
        <dsp:cNvSpPr/>
      </dsp:nvSpPr>
      <dsp:spPr>
        <a:xfrm rot="4178915">
          <a:off x="4094753" y="3920490"/>
          <a:ext cx="336784" cy="25925"/>
        </a:xfrm>
        <a:custGeom>
          <a:avLst/>
          <a:gdLst/>
          <a:ahLst/>
          <a:cxnLst/>
          <a:rect l="0" t="0" r="0" b="0"/>
          <a:pathLst>
            <a:path>
              <a:moveTo>
                <a:pt x="0" y="12962"/>
              </a:moveTo>
              <a:lnTo>
                <a:pt x="336784" y="1296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254726" y="3925033"/>
        <a:ext cx="16839" cy="16839"/>
      </dsp:txXfrm>
    </dsp:sp>
    <dsp:sp modelId="{020C8C26-A94E-43A3-A83C-A8F46ED1B4B7}">
      <dsp:nvSpPr>
        <dsp:cNvPr id="0" name=""/>
        <dsp:cNvSpPr/>
      </dsp:nvSpPr>
      <dsp:spPr>
        <a:xfrm>
          <a:off x="3964698" y="4057164"/>
          <a:ext cx="1094751" cy="1094751"/>
        </a:xfrm>
        <a:prstGeom prst="ellipse">
          <a:avLst/>
        </a:prstGeom>
        <a:solidFill>
          <a:srgbClr val="394A5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Elämäntavat</a:t>
          </a:r>
          <a:endParaRPr lang="en-US" sz="1100" kern="1200" dirty="0"/>
        </a:p>
      </dsp:txBody>
      <dsp:txXfrm>
        <a:off x="4125021" y="4217487"/>
        <a:ext cx="774105" cy="774105"/>
      </dsp:txXfrm>
    </dsp:sp>
    <dsp:sp modelId="{9980FD6B-0711-4896-8E8A-12F012424F79}">
      <dsp:nvSpPr>
        <dsp:cNvPr id="0" name=""/>
        <dsp:cNvSpPr/>
      </dsp:nvSpPr>
      <dsp:spPr>
        <a:xfrm rot="6573492">
          <a:off x="3163583" y="3922046"/>
          <a:ext cx="326304" cy="25925"/>
        </a:xfrm>
        <a:custGeom>
          <a:avLst/>
          <a:gdLst/>
          <a:ahLst/>
          <a:cxnLst/>
          <a:rect l="0" t="0" r="0" b="0"/>
          <a:pathLst>
            <a:path>
              <a:moveTo>
                <a:pt x="0" y="12962"/>
              </a:moveTo>
              <a:lnTo>
                <a:pt x="326304" y="1296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 rot="10800000">
        <a:off x="3318577" y="3926851"/>
        <a:ext cx="16315" cy="16315"/>
      </dsp:txXfrm>
    </dsp:sp>
    <dsp:sp modelId="{F0A82854-4E4C-473D-8C10-C3190D3BEA50}">
      <dsp:nvSpPr>
        <dsp:cNvPr id="0" name=""/>
        <dsp:cNvSpPr/>
      </dsp:nvSpPr>
      <dsp:spPr>
        <a:xfrm>
          <a:off x="2541500" y="4057164"/>
          <a:ext cx="1094751" cy="1094751"/>
        </a:xfrm>
        <a:prstGeom prst="ellipse">
          <a:avLst/>
        </a:prstGeom>
        <a:solidFill>
          <a:srgbClr val="394A5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Verkkokäyt-täytyminen</a:t>
          </a:r>
          <a:endParaRPr lang="en-US" sz="1100" kern="1200" dirty="0"/>
        </a:p>
      </dsp:txBody>
      <dsp:txXfrm>
        <a:off x="2701823" y="4217487"/>
        <a:ext cx="774105" cy="774105"/>
      </dsp:txXfrm>
    </dsp:sp>
    <dsp:sp modelId="{5A052EEC-AFF2-4CBE-AC4D-E98327B51969}">
      <dsp:nvSpPr>
        <dsp:cNvPr id="0" name=""/>
        <dsp:cNvSpPr/>
      </dsp:nvSpPr>
      <dsp:spPr>
        <a:xfrm rot="8980484">
          <a:off x="2449493" y="3320572"/>
          <a:ext cx="316162" cy="25925"/>
        </a:xfrm>
        <a:custGeom>
          <a:avLst/>
          <a:gdLst/>
          <a:ahLst/>
          <a:cxnLst/>
          <a:rect l="0" t="0" r="0" b="0"/>
          <a:pathLst>
            <a:path>
              <a:moveTo>
                <a:pt x="0" y="12962"/>
              </a:moveTo>
              <a:lnTo>
                <a:pt x="316162" y="1296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 rot="10800000">
        <a:off x="2599670" y="3325631"/>
        <a:ext cx="15808" cy="15808"/>
      </dsp:txXfrm>
    </dsp:sp>
    <dsp:sp modelId="{7EB7F7B5-87B7-416B-A698-D16BA40BC266}">
      <dsp:nvSpPr>
        <dsp:cNvPr id="0" name=""/>
        <dsp:cNvSpPr/>
      </dsp:nvSpPr>
      <dsp:spPr>
        <a:xfrm>
          <a:off x="1451267" y="3142350"/>
          <a:ext cx="1094751" cy="1094751"/>
        </a:xfrm>
        <a:prstGeom prst="ellipse">
          <a:avLst/>
        </a:prstGeom>
        <a:solidFill>
          <a:srgbClr val="394A5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Asiakasrekisterit</a:t>
          </a:r>
          <a:endParaRPr lang="en-US" sz="1100" kern="1200" dirty="0"/>
        </a:p>
      </dsp:txBody>
      <dsp:txXfrm>
        <a:off x="1611590" y="3302673"/>
        <a:ext cx="774105" cy="774105"/>
      </dsp:txXfrm>
    </dsp:sp>
    <dsp:sp modelId="{0E56B883-451D-4D9D-90A1-E6E678618512}">
      <dsp:nvSpPr>
        <dsp:cNvPr id="0" name=""/>
        <dsp:cNvSpPr/>
      </dsp:nvSpPr>
      <dsp:spPr>
        <a:xfrm rot="11396729">
          <a:off x="2288319" y="2396593"/>
          <a:ext cx="311138" cy="25925"/>
        </a:xfrm>
        <a:custGeom>
          <a:avLst/>
          <a:gdLst/>
          <a:ahLst/>
          <a:cxnLst/>
          <a:rect l="0" t="0" r="0" b="0"/>
          <a:pathLst>
            <a:path>
              <a:moveTo>
                <a:pt x="0" y="12962"/>
              </a:moveTo>
              <a:lnTo>
                <a:pt x="311138" y="1296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 rot="10800000">
        <a:off x="2436110" y="2401777"/>
        <a:ext cx="15556" cy="15556"/>
      </dsp:txXfrm>
    </dsp:sp>
    <dsp:sp modelId="{A56CA49E-EA34-430D-9022-A229F2F313F0}">
      <dsp:nvSpPr>
        <dsp:cNvPr id="0" name=""/>
        <dsp:cNvSpPr/>
      </dsp:nvSpPr>
      <dsp:spPr>
        <a:xfrm>
          <a:off x="1204131" y="1740774"/>
          <a:ext cx="1094751" cy="1094751"/>
        </a:xfrm>
        <a:prstGeom prst="ellipse">
          <a:avLst/>
        </a:prstGeom>
        <a:solidFill>
          <a:srgbClr val="394A5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Avoin</a:t>
          </a:r>
          <a:r>
            <a:rPr lang="en-US" sz="1100" kern="1200" dirty="0"/>
            <a:t> data</a:t>
          </a:r>
        </a:p>
      </dsp:txBody>
      <dsp:txXfrm>
        <a:off x="1364454" y="1901097"/>
        <a:ext cx="774105" cy="774105"/>
      </dsp:txXfrm>
    </dsp:sp>
    <dsp:sp modelId="{067AE289-2B10-4629-975B-66187508453E}">
      <dsp:nvSpPr>
        <dsp:cNvPr id="0" name=""/>
        <dsp:cNvSpPr/>
      </dsp:nvSpPr>
      <dsp:spPr>
        <a:xfrm rot="13814535">
          <a:off x="2756652" y="1584008"/>
          <a:ext cx="313621" cy="25925"/>
        </a:xfrm>
        <a:custGeom>
          <a:avLst/>
          <a:gdLst/>
          <a:ahLst/>
          <a:cxnLst/>
          <a:rect l="0" t="0" r="0" b="0"/>
          <a:pathLst>
            <a:path>
              <a:moveTo>
                <a:pt x="0" y="12962"/>
              </a:moveTo>
              <a:lnTo>
                <a:pt x="313621" y="1296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 rot="10800000">
        <a:off x="2905623" y="1589130"/>
        <a:ext cx="15681" cy="15681"/>
      </dsp:txXfrm>
    </dsp:sp>
    <dsp:sp modelId="{D0C14FBD-874C-4490-8E37-6C0F330B5079}">
      <dsp:nvSpPr>
        <dsp:cNvPr id="0" name=""/>
        <dsp:cNvSpPr/>
      </dsp:nvSpPr>
      <dsp:spPr>
        <a:xfrm>
          <a:off x="1915730" y="508248"/>
          <a:ext cx="1094751" cy="1094751"/>
        </a:xfrm>
        <a:prstGeom prst="ellipse">
          <a:avLst/>
        </a:prstGeom>
        <a:solidFill>
          <a:srgbClr val="394A5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Asiakas-tutkimukset</a:t>
          </a:r>
          <a:endParaRPr lang="en-US" sz="1100" kern="1200" dirty="0"/>
        </a:p>
      </dsp:txBody>
      <dsp:txXfrm>
        <a:off x="2076053" y="668571"/>
        <a:ext cx="774105" cy="774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DB6DD-4D87-4DD2-A086-7774329A0F7C}">
      <dsp:nvSpPr>
        <dsp:cNvPr id="0" name=""/>
        <dsp:cNvSpPr/>
      </dsp:nvSpPr>
      <dsp:spPr>
        <a:xfrm>
          <a:off x="0" y="0"/>
          <a:ext cx="2654447" cy="393064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Irralliset elämykselliset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Irralliset suoriutujat</a:t>
          </a:r>
        </a:p>
      </dsp:txBody>
      <dsp:txXfrm>
        <a:off x="0" y="0"/>
        <a:ext cx="2654447" cy="1179194"/>
      </dsp:txXfrm>
    </dsp:sp>
    <dsp:sp modelId="{51C31F72-1794-40F6-89DE-605BBB09D3E8}">
      <dsp:nvSpPr>
        <dsp:cNvPr id="0" name=""/>
        <dsp:cNvSpPr/>
      </dsp:nvSpPr>
      <dsp:spPr>
        <a:xfrm>
          <a:off x="2856235" y="0"/>
          <a:ext cx="2654447" cy="393064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Perinteelliset säilyttäjät</a:t>
          </a:r>
        </a:p>
      </dsp:txBody>
      <dsp:txXfrm>
        <a:off x="2856235" y="0"/>
        <a:ext cx="2654447" cy="1179194"/>
      </dsp:txXfrm>
    </dsp:sp>
    <dsp:sp modelId="{E6E9B8EE-3F09-44F3-9375-600A47911D0B}">
      <dsp:nvSpPr>
        <dsp:cNvPr id="0" name=""/>
        <dsp:cNvSpPr/>
      </dsp:nvSpPr>
      <dsp:spPr>
        <a:xfrm>
          <a:off x="5709766" y="0"/>
          <a:ext cx="2654447" cy="393064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Vastuulliset avomieliset</a:t>
          </a:r>
        </a:p>
      </dsp:txBody>
      <dsp:txXfrm>
        <a:off x="5709766" y="0"/>
        <a:ext cx="2654447" cy="1179194"/>
      </dsp:txXfrm>
    </dsp:sp>
    <dsp:sp modelId="{81E7E431-DD62-4C89-B232-4474685281CF}">
      <dsp:nvSpPr>
        <dsp:cNvPr id="0" name=""/>
        <dsp:cNvSpPr/>
      </dsp:nvSpPr>
      <dsp:spPr>
        <a:xfrm>
          <a:off x="8563297" y="0"/>
          <a:ext cx="2654447" cy="393064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Turvallisuushakuiset uskolliset</a:t>
          </a:r>
        </a:p>
      </dsp:txBody>
      <dsp:txXfrm>
        <a:off x="8563297" y="0"/>
        <a:ext cx="2654447" cy="1179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1F071-636D-44D1-8AEB-3849ADFF8F04}">
      <dsp:nvSpPr>
        <dsp:cNvPr id="0" name=""/>
        <dsp:cNvSpPr/>
      </dsp:nvSpPr>
      <dsp:spPr>
        <a:xfrm>
          <a:off x="4139" y="2615291"/>
          <a:ext cx="2488894" cy="835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Tutkimustieto</a:t>
          </a:r>
        </a:p>
      </dsp:txBody>
      <dsp:txXfrm>
        <a:off x="4139" y="2615291"/>
        <a:ext cx="2488894" cy="835200"/>
      </dsp:txXfrm>
    </dsp:sp>
    <dsp:sp modelId="{FE24F1BF-C112-4F61-BF1F-57F1FAEC9E0A}">
      <dsp:nvSpPr>
        <dsp:cNvPr id="0" name=""/>
        <dsp:cNvSpPr/>
      </dsp:nvSpPr>
      <dsp:spPr>
        <a:xfrm>
          <a:off x="4139" y="3450492"/>
          <a:ext cx="2488894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>
              <a:latin typeface="+mj-lt"/>
            </a:rPr>
            <a:t>Lähtökohta</a:t>
          </a:r>
        </a:p>
      </dsp:txBody>
      <dsp:txXfrm>
        <a:off x="4139" y="3450492"/>
        <a:ext cx="2488894" cy="1273680"/>
      </dsp:txXfrm>
    </dsp:sp>
    <dsp:sp modelId="{22816BF5-8914-49ED-A37C-1D60B8E7352B}">
      <dsp:nvSpPr>
        <dsp:cNvPr id="0" name=""/>
        <dsp:cNvSpPr/>
      </dsp:nvSpPr>
      <dsp:spPr>
        <a:xfrm>
          <a:off x="2841479" y="2615291"/>
          <a:ext cx="2488894" cy="835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Asiakas</a:t>
          </a:r>
        </a:p>
      </dsp:txBody>
      <dsp:txXfrm>
        <a:off x="2841479" y="2615291"/>
        <a:ext cx="2488894" cy="835200"/>
      </dsp:txXfrm>
    </dsp:sp>
    <dsp:sp modelId="{9CE2ADE3-85B4-4747-B1C9-F7005553DC0B}">
      <dsp:nvSpPr>
        <dsp:cNvPr id="0" name=""/>
        <dsp:cNvSpPr/>
      </dsp:nvSpPr>
      <dsp:spPr>
        <a:xfrm>
          <a:off x="2841479" y="3450492"/>
          <a:ext cx="2488894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>
              <a:latin typeface="+mj-lt"/>
            </a:rPr>
            <a:t>Konteksti</a:t>
          </a:r>
        </a:p>
      </dsp:txBody>
      <dsp:txXfrm>
        <a:off x="2841479" y="3450492"/>
        <a:ext cx="2488894" cy="1273680"/>
      </dsp:txXfrm>
    </dsp:sp>
    <dsp:sp modelId="{5628F689-5E73-4F2F-B0EB-51C70094046B}">
      <dsp:nvSpPr>
        <dsp:cNvPr id="0" name=""/>
        <dsp:cNvSpPr/>
      </dsp:nvSpPr>
      <dsp:spPr>
        <a:xfrm>
          <a:off x="5678819" y="2615291"/>
          <a:ext cx="2488894" cy="835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Toimenpiteet</a:t>
          </a:r>
        </a:p>
      </dsp:txBody>
      <dsp:txXfrm>
        <a:off x="5678819" y="2615291"/>
        <a:ext cx="2488894" cy="835200"/>
      </dsp:txXfrm>
    </dsp:sp>
    <dsp:sp modelId="{152A2B32-FC8A-4A3A-B6A7-61A4BC921BFE}">
      <dsp:nvSpPr>
        <dsp:cNvPr id="0" name=""/>
        <dsp:cNvSpPr/>
      </dsp:nvSpPr>
      <dsp:spPr>
        <a:xfrm>
          <a:off x="5678819" y="3450492"/>
          <a:ext cx="2488894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>
              <a:latin typeface="+mj-lt"/>
            </a:rPr>
            <a:t>Aktiivinen komponentti</a:t>
          </a:r>
        </a:p>
      </dsp:txBody>
      <dsp:txXfrm>
        <a:off x="5678819" y="3450492"/>
        <a:ext cx="2488894" cy="1273680"/>
      </dsp:txXfrm>
    </dsp:sp>
    <dsp:sp modelId="{83B4984E-5296-44CE-B8AC-74E00DDEFC12}">
      <dsp:nvSpPr>
        <dsp:cNvPr id="0" name=""/>
        <dsp:cNvSpPr/>
      </dsp:nvSpPr>
      <dsp:spPr>
        <a:xfrm>
          <a:off x="8516159" y="2615291"/>
          <a:ext cx="2488894" cy="835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Kohdeyleisöt</a:t>
          </a:r>
        </a:p>
      </dsp:txBody>
      <dsp:txXfrm>
        <a:off x="8516159" y="2615291"/>
        <a:ext cx="2488894" cy="835200"/>
      </dsp:txXfrm>
    </dsp:sp>
    <dsp:sp modelId="{E657E5DB-A720-4903-AACC-FC1E16FB2E86}">
      <dsp:nvSpPr>
        <dsp:cNvPr id="0" name=""/>
        <dsp:cNvSpPr/>
      </dsp:nvSpPr>
      <dsp:spPr>
        <a:xfrm>
          <a:off x="8516159" y="3450492"/>
          <a:ext cx="2488894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>
              <a:latin typeface="+mj-lt"/>
            </a:rPr>
            <a:t>Dynaaminen</a:t>
          </a:r>
          <a:r>
            <a:rPr lang="fi-FI" sz="1600" kern="1200" dirty="0">
              <a:latin typeface="+mj-lt"/>
            </a:rPr>
            <a:t> </a:t>
          </a:r>
          <a:r>
            <a:rPr lang="fi-FI" sz="1800" kern="1200" dirty="0">
              <a:latin typeface="+mj-lt"/>
            </a:rPr>
            <a:t>komponentti</a:t>
          </a:r>
        </a:p>
      </dsp:txBody>
      <dsp:txXfrm>
        <a:off x="8516159" y="3450492"/>
        <a:ext cx="2488894" cy="1273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7118C-3CCA-4D53-9575-CB9735426FFC}">
      <dsp:nvSpPr>
        <dsp:cNvPr id="0" name=""/>
        <dsp:cNvSpPr/>
      </dsp:nvSpPr>
      <dsp:spPr>
        <a:xfrm>
          <a:off x="1488" y="1724911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 err="1"/>
            <a:t>Movers</a:t>
          </a:r>
          <a:r>
            <a:rPr lang="fi-FI" sz="1000" kern="1200" dirty="0"/>
            <a:t> </a:t>
          </a:r>
          <a:r>
            <a:rPr lang="fi-FI" sz="1000" kern="1200" dirty="0" err="1"/>
            <a:t>Online</a:t>
          </a:r>
          <a:r>
            <a:rPr lang="fi-FI" sz="1000" kern="1200" dirty="0"/>
            <a:t> </a:t>
          </a:r>
          <a:r>
            <a:rPr lang="fi-FI" sz="1000" kern="1200" dirty="0" err="1"/>
            <a:t>Advertising</a:t>
          </a:r>
          <a:r>
            <a:rPr lang="fi-FI" sz="1000" kern="1200" dirty="0"/>
            <a:t> </a:t>
          </a:r>
          <a:r>
            <a:rPr lang="fi-FI" sz="1000" kern="1200" dirty="0" err="1"/>
            <a:t>Campaign</a:t>
          </a:r>
          <a:endParaRPr lang="fi-FI" sz="1000" kern="1200" dirty="0"/>
        </a:p>
      </dsp:txBody>
      <dsp:txXfrm>
        <a:off x="17989" y="1741412"/>
        <a:ext cx="1093750" cy="530374"/>
      </dsp:txXfrm>
    </dsp:sp>
    <dsp:sp modelId="{3D123CA9-03AC-4F69-B220-34A8DC90BFE9}">
      <dsp:nvSpPr>
        <dsp:cNvPr id="0" name=""/>
        <dsp:cNvSpPr/>
      </dsp:nvSpPr>
      <dsp:spPr>
        <a:xfrm rot="17350740">
          <a:off x="667636" y="1346082"/>
          <a:ext cx="137191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1371911" y="12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319294" y="1324419"/>
        <a:ext cx="68595" cy="68595"/>
      </dsp:txXfrm>
    </dsp:sp>
    <dsp:sp modelId="{96D8D34F-78A9-4990-BB02-718B017AEF27}">
      <dsp:nvSpPr>
        <dsp:cNvPr id="0" name=""/>
        <dsp:cNvSpPr/>
      </dsp:nvSpPr>
      <dsp:spPr>
        <a:xfrm>
          <a:off x="1578942" y="429145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Capital </a:t>
          </a:r>
          <a:r>
            <a:rPr lang="fi-FI" sz="1000" kern="1200" dirty="0" err="1"/>
            <a:t>Region</a:t>
          </a:r>
          <a:endParaRPr lang="fi-FI" sz="1000" kern="1200" dirty="0"/>
        </a:p>
      </dsp:txBody>
      <dsp:txXfrm>
        <a:off x="1595443" y="445646"/>
        <a:ext cx="1093750" cy="530374"/>
      </dsp:txXfrm>
    </dsp:sp>
    <dsp:sp modelId="{52BE89E0-2016-41E8-AA3F-A8B4332BCAF3}">
      <dsp:nvSpPr>
        <dsp:cNvPr id="0" name=""/>
        <dsp:cNvSpPr/>
      </dsp:nvSpPr>
      <dsp:spPr>
        <a:xfrm rot="19457599">
          <a:off x="2653525" y="536229"/>
          <a:ext cx="555040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555040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2917169" y="534987"/>
        <a:ext cx="27752" cy="27752"/>
      </dsp:txXfrm>
    </dsp:sp>
    <dsp:sp modelId="{C2F74DAC-0617-4ABC-8967-E89CD223AAF4}">
      <dsp:nvSpPr>
        <dsp:cNvPr id="0" name=""/>
        <dsp:cNvSpPr/>
      </dsp:nvSpPr>
      <dsp:spPr>
        <a:xfrm>
          <a:off x="3156396" y="105204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Desktop</a:t>
          </a:r>
        </a:p>
      </dsp:txBody>
      <dsp:txXfrm>
        <a:off x="3172897" y="121705"/>
        <a:ext cx="1093750" cy="530374"/>
      </dsp:txXfrm>
    </dsp:sp>
    <dsp:sp modelId="{25B4BB73-7C5D-45FB-9BC7-0D0C47852315}">
      <dsp:nvSpPr>
        <dsp:cNvPr id="0" name=""/>
        <dsp:cNvSpPr/>
      </dsp:nvSpPr>
      <dsp:spPr>
        <a:xfrm>
          <a:off x="4283149" y="374258"/>
          <a:ext cx="45070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070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497232" y="375625"/>
        <a:ext cx="22535" cy="22535"/>
      </dsp:txXfrm>
    </dsp:sp>
    <dsp:sp modelId="{F629DDDD-F05B-40B3-922E-9C474A9341E1}">
      <dsp:nvSpPr>
        <dsp:cNvPr id="0" name=""/>
        <dsp:cNvSpPr/>
      </dsp:nvSpPr>
      <dsp:spPr>
        <a:xfrm>
          <a:off x="4733850" y="105204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3-4 </a:t>
          </a:r>
          <a:r>
            <a:rPr lang="fi-FI" sz="1000" kern="1200" dirty="0" err="1"/>
            <a:t>Part</a:t>
          </a:r>
          <a:r>
            <a:rPr lang="fi-FI" sz="1000" kern="1200" dirty="0"/>
            <a:t> </a:t>
          </a:r>
          <a:r>
            <a:rPr lang="fi-FI" sz="1000" kern="1200" dirty="0" err="1"/>
            <a:t>Banner</a:t>
          </a:r>
          <a:r>
            <a:rPr lang="fi-FI" sz="1000" kern="1200" dirty="0"/>
            <a:t> </a:t>
          </a:r>
          <a:r>
            <a:rPr lang="fi-FI" sz="1000" kern="1200" dirty="0" err="1"/>
            <a:t>Narrative</a:t>
          </a:r>
          <a:r>
            <a:rPr lang="fi-FI" sz="1000" kern="1200" dirty="0"/>
            <a:t>; </a:t>
          </a:r>
          <a:r>
            <a:rPr lang="fi-FI" sz="1000" kern="1200" dirty="0" err="1"/>
            <a:t>vers</a:t>
          </a:r>
          <a:r>
            <a:rPr lang="fi-FI" sz="1000" kern="1200" dirty="0"/>
            <a:t>. A/B (</a:t>
          </a:r>
          <a:r>
            <a:rPr lang="fi-FI" sz="1000" kern="1200" dirty="0" err="1"/>
            <a:t>Rotator</a:t>
          </a:r>
          <a:r>
            <a:rPr lang="fi-FI" sz="1000" kern="1200" dirty="0"/>
            <a:t>)</a:t>
          </a:r>
        </a:p>
      </dsp:txBody>
      <dsp:txXfrm>
        <a:off x="4750351" y="121705"/>
        <a:ext cx="1093750" cy="530374"/>
      </dsp:txXfrm>
    </dsp:sp>
    <dsp:sp modelId="{5CCD45FB-DDAC-4ECD-B5C6-8DB41D57E00F}">
      <dsp:nvSpPr>
        <dsp:cNvPr id="0" name=""/>
        <dsp:cNvSpPr/>
      </dsp:nvSpPr>
      <dsp:spPr>
        <a:xfrm>
          <a:off x="5860603" y="374258"/>
          <a:ext cx="45070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070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6074686" y="375625"/>
        <a:ext cx="22535" cy="22535"/>
      </dsp:txXfrm>
    </dsp:sp>
    <dsp:sp modelId="{DF8B0ECB-C934-47D2-A74A-E7BA99FAA826}">
      <dsp:nvSpPr>
        <dsp:cNvPr id="0" name=""/>
        <dsp:cNvSpPr/>
      </dsp:nvSpPr>
      <dsp:spPr>
        <a:xfrm>
          <a:off x="6311304" y="105204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Posti DMP: </a:t>
          </a:r>
          <a:r>
            <a:rPr lang="fi-FI" sz="1000" kern="1200" dirty="0" err="1"/>
            <a:t>Movers</a:t>
          </a:r>
          <a:r>
            <a:rPr lang="fi-FI" sz="1000" kern="1200" dirty="0"/>
            <a:t> 7 </a:t>
          </a:r>
          <a:r>
            <a:rPr lang="fi-FI" sz="1000" kern="1200" dirty="0" err="1"/>
            <a:t>days</a:t>
          </a:r>
          <a:endParaRPr lang="fi-FI" sz="1000" kern="1200" dirty="0"/>
        </a:p>
      </dsp:txBody>
      <dsp:txXfrm>
        <a:off x="6327805" y="121705"/>
        <a:ext cx="1093750" cy="530374"/>
      </dsp:txXfrm>
    </dsp:sp>
    <dsp:sp modelId="{3FB23BBE-A2BC-4A18-96C9-094232B7BF0F}">
      <dsp:nvSpPr>
        <dsp:cNvPr id="0" name=""/>
        <dsp:cNvSpPr/>
      </dsp:nvSpPr>
      <dsp:spPr>
        <a:xfrm>
          <a:off x="7438057" y="374258"/>
          <a:ext cx="45070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070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7652140" y="375625"/>
        <a:ext cx="22535" cy="22535"/>
      </dsp:txXfrm>
    </dsp:sp>
    <dsp:sp modelId="{010B01D0-CFBA-4A0E-B191-A03D8F74B89C}">
      <dsp:nvSpPr>
        <dsp:cNvPr id="0" name=""/>
        <dsp:cNvSpPr/>
      </dsp:nvSpPr>
      <dsp:spPr>
        <a:xfrm>
          <a:off x="7888758" y="105204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Media Inventory; </a:t>
          </a:r>
          <a:r>
            <a:rPr lang="fi-FI" sz="1000" kern="1200" dirty="0" err="1"/>
            <a:t>Open/Optimized</a:t>
          </a:r>
          <a:endParaRPr lang="fi-FI" sz="1000" kern="1200" dirty="0"/>
        </a:p>
      </dsp:txBody>
      <dsp:txXfrm>
        <a:off x="7905259" y="121705"/>
        <a:ext cx="1093750" cy="530374"/>
      </dsp:txXfrm>
    </dsp:sp>
    <dsp:sp modelId="{43A3E36C-8662-4D92-BA32-BE9B9C11BBA4}">
      <dsp:nvSpPr>
        <dsp:cNvPr id="0" name=""/>
        <dsp:cNvSpPr/>
      </dsp:nvSpPr>
      <dsp:spPr>
        <a:xfrm rot="2142401">
          <a:off x="2653525" y="860170"/>
          <a:ext cx="555040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555040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2917169" y="858928"/>
        <a:ext cx="27752" cy="27752"/>
      </dsp:txXfrm>
    </dsp:sp>
    <dsp:sp modelId="{CC0843C6-6411-43A2-ADDE-686B2958A80E}">
      <dsp:nvSpPr>
        <dsp:cNvPr id="0" name=""/>
        <dsp:cNvSpPr/>
      </dsp:nvSpPr>
      <dsp:spPr>
        <a:xfrm>
          <a:off x="3156396" y="753087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Mobile</a:t>
          </a:r>
        </a:p>
      </dsp:txBody>
      <dsp:txXfrm>
        <a:off x="3172897" y="769588"/>
        <a:ext cx="1093750" cy="530374"/>
      </dsp:txXfrm>
    </dsp:sp>
    <dsp:sp modelId="{21315CA8-A9B6-47AE-A63E-47A9DC8A79BF}">
      <dsp:nvSpPr>
        <dsp:cNvPr id="0" name=""/>
        <dsp:cNvSpPr/>
      </dsp:nvSpPr>
      <dsp:spPr>
        <a:xfrm>
          <a:off x="4283149" y="1022141"/>
          <a:ext cx="45070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070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497232" y="1023508"/>
        <a:ext cx="22535" cy="22535"/>
      </dsp:txXfrm>
    </dsp:sp>
    <dsp:sp modelId="{EEC3323B-D8C6-4819-BC42-54447CA37975}">
      <dsp:nvSpPr>
        <dsp:cNvPr id="0" name=""/>
        <dsp:cNvSpPr/>
      </dsp:nvSpPr>
      <dsp:spPr>
        <a:xfrm>
          <a:off x="4733850" y="753087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3-4 </a:t>
          </a:r>
          <a:r>
            <a:rPr lang="fi-FI" sz="1000" kern="1200" dirty="0" err="1"/>
            <a:t>Part</a:t>
          </a:r>
          <a:r>
            <a:rPr lang="fi-FI" sz="1000" kern="1200" dirty="0"/>
            <a:t> </a:t>
          </a:r>
          <a:r>
            <a:rPr lang="fi-FI" sz="1000" kern="1200" dirty="0" err="1"/>
            <a:t>Banner</a:t>
          </a:r>
          <a:r>
            <a:rPr lang="fi-FI" sz="1000" kern="1200" dirty="0"/>
            <a:t> </a:t>
          </a:r>
          <a:r>
            <a:rPr lang="fi-FI" sz="1000" kern="1200" dirty="0" err="1"/>
            <a:t>Narrative</a:t>
          </a:r>
          <a:r>
            <a:rPr lang="fi-FI" sz="1000" kern="1200" dirty="0"/>
            <a:t>; </a:t>
          </a:r>
          <a:r>
            <a:rPr lang="fi-FI" sz="1000" kern="1200" dirty="0" err="1"/>
            <a:t>vers</a:t>
          </a:r>
          <a:r>
            <a:rPr lang="fi-FI" sz="1000" kern="1200" dirty="0"/>
            <a:t>. A/B (</a:t>
          </a:r>
          <a:r>
            <a:rPr lang="fi-FI" sz="1000" kern="1200" dirty="0" err="1"/>
            <a:t>Rotator</a:t>
          </a:r>
          <a:r>
            <a:rPr lang="fi-FI" sz="1000" kern="1200" dirty="0"/>
            <a:t>)</a:t>
          </a:r>
        </a:p>
      </dsp:txBody>
      <dsp:txXfrm>
        <a:off x="4750351" y="769588"/>
        <a:ext cx="1093750" cy="530374"/>
      </dsp:txXfrm>
    </dsp:sp>
    <dsp:sp modelId="{7E550E44-D253-4A35-A04B-40382F7650CA}">
      <dsp:nvSpPr>
        <dsp:cNvPr id="0" name=""/>
        <dsp:cNvSpPr/>
      </dsp:nvSpPr>
      <dsp:spPr>
        <a:xfrm>
          <a:off x="5860603" y="1022141"/>
          <a:ext cx="45070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070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6074686" y="1023508"/>
        <a:ext cx="22535" cy="22535"/>
      </dsp:txXfrm>
    </dsp:sp>
    <dsp:sp modelId="{7070885C-AB7B-45CE-8E22-0469868B978F}">
      <dsp:nvSpPr>
        <dsp:cNvPr id="0" name=""/>
        <dsp:cNvSpPr/>
      </dsp:nvSpPr>
      <dsp:spPr>
        <a:xfrm>
          <a:off x="6311304" y="753087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Posti DMP: </a:t>
          </a:r>
          <a:r>
            <a:rPr lang="fi-FI" sz="1000" kern="1200" dirty="0" err="1"/>
            <a:t>Movers</a:t>
          </a:r>
          <a:r>
            <a:rPr lang="fi-FI" sz="1000" kern="1200" dirty="0"/>
            <a:t> 7 </a:t>
          </a:r>
          <a:r>
            <a:rPr lang="fi-FI" sz="1000" kern="1200" dirty="0" err="1"/>
            <a:t>days</a:t>
          </a:r>
          <a:endParaRPr lang="fi-FI" sz="1000" kern="1200" dirty="0"/>
        </a:p>
      </dsp:txBody>
      <dsp:txXfrm>
        <a:off x="6327805" y="769588"/>
        <a:ext cx="1093750" cy="530374"/>
      </dsp:txXfrm>
    </dsp:sp>
    <dsp:sp modelId="{1AAE2CBD-5A35-4F82-B2EF-5B5E398B1570}">
      <dsp:nvSpPr>
        <dsp:cNvPr id="0" name=""/>
        <dsp:cNvSpPr/>
      </dsp:nvSpPr>
      <dsp:spPr>
        <a:xfrm>
          <a:off x="7438057" y="1022141"/>
          <a:ext cx="45070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070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7652140" y="1023508"/>
        <a:ext cx="22535" cy="22535"/>
      </dsp:txXfrm>
    </dsp:sp>
    <dsp:sp modelId="{0ACEC610-A19A-43B1-8D6B-3A8141E25644}">
      <dsp:nvSpPr>
        <dsp:cNvPr id="0" name=""/>
        <dsp:cNvSpPr/>
      </dsp:nvSpPr>
      <dsp:spPr>
        <a:xfrm>
          <a:off x="7888758" y="753087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Media Inventory; </a:t>
          </a:r>
          <a:r>
            <a:rPr lang="fi-FI" sz="1000" kern="1200" dirty="0" err="1"/>
            <a:t>Open/Optimized</a:t>
          </a:r>
          <a:endParaRPr lang="fi-FI" sz="1000" kern="1200" dirty="0"/>
        </a:p>
      </dsp:txBody>
      <dsp:txXfrm>
        <a:off x="7905259" y="769588"/>
        <a:ext cx="1093750" cy="530374"/>
      </dsp:txXfrm>
    </dsp:sp>
    <dsp:sp modelId="{4E34660B-C632-487F-8349-B4AE7B1D962C}">
      <dsp:nvSpPr>
        <dsp:cNvPr id="0" name=""/>
        <dsp:cNvSpPr/>
      </dsp:nvSpPr>
      <dsp:spPr>
        <a:xfrm>
          <a:off x="1128241" y="1993965"/>
          <a:ext cx="45070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0701" y="12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342324" y="1995332"/>
        <a:ext cx="22535" cy="22535"/>
      </dsp:txXfrm>
    </dsp:sp>
    <dsp:sp modelId="{5045E17B-1A68-41B0-9875-A94973ABAE87}">
      <dsp:nvSpPr>
        <dsp:cNvPr id="0" name=""/>
        <dsp:cNvSpPr/>
      </dsp:nvSpPr>
      <dsp:spPr>
        <a:xfrm>
          <a:off x="1578942" y="1724911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Turku </a:t>
          </a:r>
          <a:r>
            <a:rPr lang="fi-FI" sz="1000" kern="1200" dirty="0" err="1"/>
            <a:t>Region</a:t>
          </a:r>
          <a:endParaRPr lang="fi-FI" sz="1000" kern="1200" dirty="0"/>
        </a:p>
      </dsp:txBody>
      <dsp:txXfrm>
        <a:off x="1595443" y="1741412"/>
        <a:ext cx="1093750" cy="530374"/>
      </dsp:txXfrm>
    </dsp:sp>
    <dsp:sp modelId="{9C835B5E-5080-45BC-9A71-9EBEC96E3386}">
      <dsp:nvSpPr>
        <dsp:cNvPr id="0" name=""/>
        <dsp:cNvSpPr/>
      </dsp:nvSpPr>
      <dsp:spPr>
        <a:xfrm rot="19457599">
          <a:off x="2653525" y="1831994"/>
          <a:ext cx="555040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555040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2917169" y="1830753"/>
        <a:ext cx="27752" cy="27752"/>
      </dsp:txXfrm>
    </dsp:sp>
    <dsp:sp modelId="{02E0295D-ED61-488A-AC08-F4910701AD46}">
      <dsp:nvSpPr>
        <dsp:cNvPr id="0" name=""/>
        <dsp:cNvSpPr/>
      </dsp:nvSpPr>
      <dsp:spPr>
        <a:xfrm>
          <a:off x="3156396" y="1400970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Desktop</a:t>
          </a:r>
        </a:p>
      </dsp:txBody>
      <dsp:txXfrm>
        <a:off x="3172897" y="1417471"/>
        <a:ext cx="1093750" cy="530374"/>
      </dsp:txXfrm>
    </dsp:sp>
    <dsp:sp modelId="{D03EDB75-246B-424D-A512-8F0E49D6C5BF}">
      <dsp:nvSpPr>
        <dsp:cNvPr id="0" name=""/>
        <dsp:cNvSpPr/>
      </dsp:nvSpPr>
      <dsp:spPr>
        <a:xfrm>
          <a:off x="4283149" y="1670024"/>
          <a:ext cx="45070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070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497232" y="1671391"/>
        <a:ext cx="22535" cy="22535"/>
      </dsp:txXfrm>
    </dsp:sp>
    <dsp:sp modelId="{61F0C49B-2E58-4532-B3EC-D86B7EEBAC38}">
      <dsp:nvSpPr>
        <dsp:cNvPr id="0" name=""/>
        <dsp:cNvSpPr/>
      </dsp:nvSpPr>
      <dsp:spPr>
        <a:xfrm>
          <a:off x="4733850" y="1400970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3-4 </a:t>
          </a:r>
          <a:r>
            <a:rPr lang="fi-FI" sz="1000" kern="1200" dirty="0" err="1"/>
            <a:t>Part</a:t>
          </a:r>
          <a:r>
            <a:rPr lang="fi-FI" sz="1000" kern="1200" dirty="0"/>
            <a:t> </a:t>
          </a:r>
          <a:r>
            <a:rPr lang="fi-FI" sz="1000" kern="1200" dirty="0" err="1"/>
            <a:t>Banner</a:t>
          </a:r>
          <a:r>
            <a:rPr lang="fi-FI" sz="1000" kern="1200" dirty="0"/>
            <a:t> </a:t>
          </a:r>
          <a:r>
            <a:rPr lang="fi-FI" sz="1000" kern="1200" dirty="0" err="1"/>
            <a:t>Narrative</a:t>
          </a:r>
          <a:r>
            <a:rPr lang="fi-FI" sz="1000" kern="1200" dirty="0"/>
            <a:t>; </a:t>
          </a:r>
          <a:r>
            <a:rPr lang="fi-FI" sz="1000" kern="1200" dirty="0" err="1"/>
            <a:t>vers</a:t>
          </a:r>
          <a:r>
            <a:rPr lang="fi-FI" sz="1000" kern="1200" dirty="0"/>
            <a:t>. A/B (</a:t>
          </a:r>
          <a:r>
            <a:rPr lang="fi-FI" sz="1000" kern="1200" dirty="0" err="1"/>
            <a:t>Rotator</a:t>
          </a:r>
          <a:r>
            <a:rPr lang="fi-FI" sz="1000" kern="1200" dirty="0"/>
            <a:t>)</a:t>
          </a:r>
        </a:p>
      </dsp:txBody>
      <dsp:txXfrm>
        <a:off x="4750351" y="1417471"/>
        <a:ext cx="1093750" cy="530374"/>
      </dsp:txXfrm>
    </dsp:sp>
    <dsp:sp modelId="{7A420119-0A85-4D9D-ACB0-5B8FD7322A3E}">
      <dsp:nvSpPr>
        <dsp:cNvPr id="0" name=""/>
        <dsp:cNvSpPr/>
      </dsp:nvSpPr>
      <dsp:spPr>
        <a:xfrm>
          <a:off x="5860603" y="1670024"/>
          <a:ext cx="45070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070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6074686" y="1671391"/>
        <a:ext cx="22535" cy="22535"/>
      </dsp:txXfrm>
    </dsp:sp>
    <dsp:sp modelId="{8EC4424C-6175-4FE6-948B-9B8E98286385}">
      <dsp:nvSpPr>
        <dsp:cNvPr id="0" name=""/>
        <dsp:cNvSpPr/>
      </dsp:nvSpPr>
      <dsp:spPr>
        <a:xfrm>
          <a:off x="6311304" y="1400970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Posti DMP: </a:t>
          </a:r>
          <a:r>
            <a:rPr lang="fi-FI" sz="1000" kern="1200" dirty="0" err="1"/>
            <a:t>Movers</a:t>
          </a:r>
          <a:r>
            <a:rPr lang="fi-FI" sz="1000" kern="1200" dirty="0"/>
            <a:t> 7 </a:t>
          </a:r>
          <a:r>
            <a:rPr lang="fi-FI" sz="1000" kern="1200" dirty="0" err="1"/>
            <a:t>days</a:t>
          </a:r>
          <a:endParaRPr lang="fi-FI" sz="1000" kern="1200" dirty="0"/>
        </a:p>
      </dsp:txBody>
      <dsp:txXfrm>
        <a:off x="6327805" y="1417471"/>
        <a:ext cx="1093750" cy="530374"/>
      </dsp:txXfrm>
    </dsp:sp>
    <dsp:sp modelId="{964E90BF-09A8-4F5B-AFEF-57A7998B7E86}">
      <dsp:nvSpPr>
        <dsp:cNvPr id="0" name=""/>
        <dsp:cNvSpPr/>
      </dsp:nvSpPr>
      <dsp:spPr>
        <a:xfrm>
          <a:off x="7438057" y="1670024"/>
          <a:ext cx="45070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070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7652140" y="1671391"/>
        <a:ext cx="22535" cy="22535"/>
      </dsp:txXfrm>
    </dsp:sp>
    <dsp:sp modelId="{8C34E331-D924-4025-B817-9E4FF7D6568F}">
      <dsp:nvSpPr>
        <dsp:cNvPr id="0" name=""/>
        <dsp:cNvSpPr/>
      </dsp:nvSpPr>
      <dsp:spPr>
        <a:xfrm>
          <a:off x="7888758" y="1400970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Media Inventory; </a:t>
          </a:r>
          <a:r>
            <a:rPr lang="fi-FI" sz="1000" kern="1200" dirty="0" err="1"/>
            <a:t>Open/Optimized</a:t>
          </a:r>
          <a:endParaRPr lang="fi-FI" sz="1000" kern="1200" dirty="0"/>
        </a:p>
      </dsp:txBody>
      <dsp:txXfrm>
        <a:off x="7905259" y="1417471"/>
        <a:ext cx="1093750" cy="530374"/>
      </dsp:txXfrm>
    </dsp:sp>
    <dsp:sp modelId="{6735ED65-9FE1-457F-B7AB-7D7F233ED5D5}">
      <dsp:nvSpPr>
        <dsp:cNvPr id="0" name=""/>
        <dsp:cNvSpPr/>
      </dsp:nvSpPr>
      <dsp:spPr>
        <a:xfrm rot="2142401">
          <a:off x="2653525" y="2155936"/>
          <a:ext cx="555040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555040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2917169" y="2154694"/>
        <a:ext cx="27752" cy="27752"/>
      </dsp:txXfrm>
    </dsp:sp>
    <dsp:sp modelId="{EA587FB0-A1E4-44B2-B6A8-66CD76AB442B}">
      <dsp:nvSpPr>
        <dsp:cNvPr id="0" name=""/>
        <dsp:cNvSpPr/>
      </dsp:nvSpPr>
      <dsp:spPr>
        <a:xfrm>
          <a:off x="3156396" y="2048853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Mobile </a:t>
          </a:r>
        </a:p>
      </dsp:txBody>
      <dsp:txXfrm>
        <a:off x="3172897" y="2065354"/>
        <a:ext cx="1093750" cy="530374"/>
      </dsp:txXfrm>
    </dsp:sp>
    <dsp:sp modelId="{AAA3E3EC-C1C6-4308-B385-26358308DD32}">
      <dsp:nvSpPr>
        <dsp:cNvPr id="0" name=""/>
        <dsp:cNvSpPr/>
      </dsp:nvSpPr>
      <dsp:spPr>
        <a:xfrm>
          <a:off x="4283149" y="2317907"/>
          <a:ext cx="45070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070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497232" y="2319273"/>
        <a:ext cx="22535" cy="22535"/>
      </dsp:txXfrm>
    </dsp:sp>
    <dsp:sp modelId="{3B3C415C-6E92-4721-B2DB-3BC3F1545216}">
      <dsp:nvSpPr>
        <dsp:cNvPr id="0" name=""/>
        <dsp:cNvSpPr/>
      </dsp:nvSpPr>
      <dsp:spPr>
        <a:xfrm>
          <a:off x="4733850" y="2048853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3-4 </a:t>
          </a:r>
          <a:r>
            <a:rPr lang="fi-FI" sz="1000" kern="1200" dirty="0" err="1"/>
            <a:t>Part</a:t>
          </a:r>
          <a:r>
            <a:rPr lang="fi-FI" sz="1000" kern="1200" dirty="0"/>
            <a:t> </a:t>
          </a:r>
          <a:r>
            <a:rPr lang="fi-FI" sz="1000" kern="1200" dirty="0" err="1"/>
            <a:t>Banner</a:t>
          </a:r>
          <a:r>
            <a:rPr lang="fi-FI" sz="1000" kern="1200" dirty="0"/>
            <a:t> </a:t>
          </a:r>
          <a:r>
            <a:rPr lang="fi-FI" sz="1000" kern="1200" dirty="0" err="1"/>
            <a:t>Narrative</a:t>
          </a:r>
          <a:r>
            <a:rPr lang="fi-FI" sz="1000" kern="1200" dirty="0"/>
            <a:t>; </a:t>
          </a:r>
          <a:r>
            <a:rPr lang="fi-FI" sz="1000" kern="1200" dirty="0" err="1"/>
            <a:t>vers</a:t>
          </a:r>
          <a:r>
            <a:rPr lang="fi-FI" sz="1000" kern="1200" dirty="0"/>
            <a:t>. A/B (</a:t>
          </a:r>
          <a:r>
            <a:rPr lang="fi-FI" sz="1000" kern="1200" dirty="0" err="1"/>
            <a:t>Rotator</a:t>
          </a:r>
          <a:r>
            <a:rPr lang="fi-FI" sz="1000" kern="1200" dirty="0"/>
            <a:t>)</a:t>
          </a:r>
        </a:p>
      </dsp:txBody>
      <dsp:txXfrm>
        <a:off x="4750351" y="2065354"/>
        <a:ext cx="1093750" cy="530374"/>
      </dsp:txXfrm>
    </dsp:sp>
    <dsp:sp modelId="{E9ACFEEE-9FA6-4E69-8786-CBAC3B8B861D}">
      <dsp:nvSpPr>
        <dsp:cNvPr id="0" name=""/>
        <dsp:cNvSpPr/>
      </dsp:nvSpPr>
      <dsp:spPr>
        <a:xfrm>
          <a:off x="5860603" y="2317907"/>
          <a:ext cx="45070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070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6074686" y="2319273"/>
        <a:ext cx="22535" cy="22535"/>
      </dsp:txXfrm>
    </dsp:sp>
    <dsp:sp modelId="{D7E51350-D549-4956-BA7D-000103FC7576}">
      <dsp:nvSpPr>
        <dsp:cNvPr id="0" name=""/>
        <dsp:cNvSpPr/>
      </dsp:nvSpPr>
      <dsp:spPr>
        <a:xfrm>
          <a:off x="6311304" y="2048853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Posti DMP: </a:t>
          </a:r>
          <a:r>
            <a:rPr lang="fi-FI" sz="1000" kern="1200" dirty="0" err="1"/>
            <a:t>Movers</a:t>
          </a:r>
          <a:r>
            <a:rPr lang="fi-FI" sz="1000" kern="1200" dirty="0"/>
            <a:t> 7 </a:t>
          </a:r>
          <a:r>
            <a:rPr lang="fi-FI" sz="1000" kern="1200" dirty="0" err="1"/>
            <a:t>days</a:t>
          </a:r>
          <a:endParaRPr lang="fi-FI" sz="1000" kern="1200" dirty="0"/>
        </a:p>
      </dsp:txBody>
      <dsp:txXfrm>
        <a:off x="6327805" y="2065354"/>
        <a:ext cx="1093750" cy="530374"/>
      </dsp:txXfrm>
    </dsp:sp>
    <dsp:sp modelId="{078006BD-26EF-419B-82B1-353F4F20E478}">
      <dsp:nvSpPr>
        <dsp:cNvPr id="0" name=""/>
        <dsp:cNvSpPr/>
      </dsp:nvSpPr>
      <dsp:spPr>
        <a:xfrm>
          <a:off x="7438057" y="2317907"/>
          <a:ext cx="45070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070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7652140" y="2319273"/>
        <a:ext cx="22535" cy="22535"/>
      </dsp:txXfrm>
    </dsp:sp>
    <dsp:sp modelId="{C98CFF28-2E3E-4A20-BAAA-B21F736E7034}">
      <dsp:nvSpPr>
        <dsp:cNvPr id="0" name=""/>
        <dsp:cNvSpPr/>
      </dsp:nvSpPr>
      <dsp:spPr>
        <a:xfrm>
          <a:off x="7888758" y="2048853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Media Inventory; </a:t>
          </a:r>
          <a:r>
            <a:rPr lang="fi-FI" sz="1000" kern="1200" dirty="0" err="1"/>
            <a:t>Open/Optimized</a:t>
          </a:r>
          <a:endParaRPr lang="fi-FI" sz="1000" kern="1200" dirty="0"/>
        </a:p>
      </dsp:txBody>
      <dsp:txXfrm>
        <a:off x="7905259" y="2065354"/>
        <a:ext cx="1093750" cy="530374"/>
      </dsp:txXfrm>
    </dsp:sp>
    <dsp:sp modelId="{0EABEDB7-FC6F-42F4-950B-4023ADDFBDDE}">
      <dsp:nvSpPr>
        <dsp:cNvPr id="0" name=""/>
        <dsp:cNvSpPr/>
      </dsp:nvSpPr>
      <dsp:spPr>
        <a:xfrm rot="4249260">
          <a:off x="667636" y="2641848"/>
          <a:ext cx="137191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1371911" y="12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319294" y="2620185"/>
        <a:ext cx="68595" cy="68595"/>
      </dsp:txXfrm>
    </dsp:sp>
    <dsp:sp modelId="{B843AB11-3764-4EDA-ADB1-8D52FAB5EFE4}">
      <dsp:nvSpPr>
        <dsp:cNvPr id="0" name=""/>
        <dsp:cNvSpPr/>
      </dsp:nvSpPr>
      <dsp:spPr>
        <a:xfrm>
          <a:off x="1578942" y="3020677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Retargeting for </a:t>
          </a:r>
          <a:r>
            <a:rPr lang="fi-FI" sz="1000" kern="1200" dirty="0" err="1"/>
            <a:t>Bounced</a:t>
          </a:r>
          <a:r>
            <a:rPr lang="fi-FI" sz="1000" kern="1200" dirty="0"/>
            <a:t> </a:t>
          </a:r>
          <a:r>
            <a:rPr lang="fi-FI" sz="1000" kern="1200" dirty="0" err="1"/>
            <a:t>Audience</a:t>
          </a:r>
          <a:endParaRPr lang="fi-FI" sz="1000" kern="1200" dirty="0"/>
        </a:p>
      </dsp:txBody>
      <dsp:txXfrm>
        <a:off x="1595443" y="3037178"/>
        <a:ext cx="1093750" cy="530374"/>
      </dsp:txXfrm>
    </dsp:sp>
    <dsp:sp modelId="{8642086B-CBDC-47AA-A91E-209BBF23376F}">
      <dsp:nvSpPr>
        <dsp:cNvPr id="0" name=""/>
        <dsp:cNvSpPr/>
      </dsp:nvSpPr>
      <dsp:spPr>
        <a:xfrm>
          <a:off x="2705695" y="3289731"/>
          <a:ext cx="450701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450701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2919778" y="3291098"/>
        <a:ext cx="22535" cy="22535"/>
      </dsp:txXfrm>
    </dsp:sp>
    <dsp:sp modelId="{7DD8BD09-10E0-49FF-974A-1EF03093B58E}">
      <dsp:nvSpPr>
        <dsp:cNvPr id="0" name=""/>
        <dsp:cNvSpPr/>
      </dsp:nvSpPr>
      <dsp:spPr>
        <a:xfrm>
          <a:off x="3156396" y="3020677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Desktop/Mobile </a:t>
          </a:r>
        </a:p>
      </dsp:txBody>
      <dsp:txXfrm>
        <a:off x="3172897" y="3037178"/>
        <a:ext cx="1093750" cy="530374"/>
      </dsp:txXfrm>
    </dsp:sp>
    <dsp:sp modelId="{4166EBA6-9588-4FD7-BDEB-89857ABD7FE7}">
      <dsp:nvSpPr>
        <dsp:cNvPr id="0" name=""/>
        <dsp:cNvSpPr/>
      </dsp:nvSpPr>
      <dsp:spPr>
        <a:xfrm rot="19457599">
          <a:off x="4230979" y="3127760"/>
          <a:ext cx="555040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555040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494623" y="3126519"/>
        <a:ext cx="27752" cy="27752"/>
      </dsp:txXfrm>
    </dsp:sp>
    <dsp:sp modelId="{ABED432C-0268-4BAB-9150-6CA10B59E057}">
      <dsp:nvSpPr>
        <dsp:cNvPr id="0" name=""/>
        <dsp:cNvSpPr/>
      </dsp:nvSpPr>
      <dsp:spPr>
        <a:xfrm>
          <a:off x="4733850" y="2696736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1 </a:t>
          </a:r>
          <a:r>
            <a:rPr lang="fi-FI" sz="1000" kern="1200" dirty="0" err="1"/>
            <a:t>Banner</a:t>
          </a:r>
          <a:r>
            <a:rPr lang="fi-FI" sz="1000" kern="1200" dirty="0"/>
            <a:t>; </a:t>
          </a:r>
          <a:r>
            <a:rPr lang="fi-FI" sz="1000" kern="1200" dirty="0" err="1"/>
            <a:t>ver</a:t>
          </a:r>
          <a:r>
            <a:rPr lang="fi-FI" sz="1000" kern="1200" dirty="0"/>
            <a:t>. A/B (</a:t>
          </a:r>
          <a:r>
            <a:rPr lang="fi-FI" sz="1000" kern="1200" dirty="0" err="1"/>
            <a:t>Rotator</a:t>
          </a:r>
          <a:r>
            <a:rPr lang="fi-FI" sz="1000" kern="1200" dirty="0"/>
            <a:t>)</a:t>
          </a:r>
        </a:p>
      </dsp:txBody>
      <dsp:txXfrm>
        <a:off x="4750351" y="2713237"/>
        <a:ext cx="1093750" cy="530374"/>
      </dsp:txXfrm>
    </dsp:sp>
    <dsp:sp modelId="{81230FB1-5CB9-40DB-8109-EB476D9216DE}">
      <dsp:nvSpPr>
        <dsp:cNvPr id="0" name=""/>
        <dsp:cNvSpPr/>
      </dsp:nvSpPr>
      <dsp:spPr>
        <a:xfrm rot="2142401">
          <a:off x="4230979" y="3451702"/>
          <a:ext cx="555040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555040" y="126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494623" y="3450460"/>
        <a:ext cx="27752" cy="27752"/>
      </dsp:txXfrm>
    </dsp:sp>
    <dsp:sp modelId="{0311DC57-FD38-4326-B68D-0233DB275FB0}">
      <dsp:nvSpPr>
        <dsp:cNvPr id="0" name=""/>
        <dsp:cNvSpPr/>
      </dsp:nvSpPr>
      <dsp:spPr>
        <a:xfrm>
          <a:off x="4733850" y="3344619"/>
          <a:ext cx="1126752" cy="56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Media Inventory; </a:t>
          </a:r>
          <a:r>
            <a:rPr lang="fi-FI" sz="1000" kern="1200" dirty="0" err="1"/>
            <a:t>Optimized</a:t>
          </a:r>
          <a:r>
            <a:rPr lang="fi-FI" sz="1000" kern="1200" dirty="0"/>
            <a:t> </a:t>
          </a:r>
          <a:r>
            <a:rPr lang="fi-FI" sz="1000" kern="1200" dirty="0" err="1"/>
            <a:t>according</a:t>
          </a:r>
          <a:r>
            <a:rPr lang="fi-FI" sz="1000" kern="1200" dirty="0"/>
            <a:t> </a:t>
          </a:r>
          <a:r>
            <a:rPr lang="fi-FI" sz="1000" kern="1200" dirty="0" err="1"/>
            <a:t>Campaign</a:t>
          </a:r>
          <a:endParaRPr lang="fi-FI" sz="1000" kern="1200" dirty="0"/>
        </a:p>
      </dsp:txBody>
      <dsp:txXfrm>
        <a:off x="4750351" y="3361120"/>
        <a:ext cx="1093750" cy="530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A6F3F-4517-40F3-9E4D-F3326CC589E2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317D5-DD50-4BC8-9B6E-7C43420878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84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F6D-E79E-CC43-83B3-BCA327D0F801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15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F6D-E79E-CC43-83B3-BCA327D0F801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136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3C3432-4356-488B-A1F2-7984BFAA5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4A952CA-1FF1-4472-BF48-D0432A748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AB0EEF-9CB5-4D2B-9D37-85B9569F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0C70-3DDB-4776-8ADB-B803A32A7B9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F34A45-AE86-472B-889C-B072E0E9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33D091-AE41-45D8-AE39-C4AE4E98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17CA-B2D7-4CB0-8F85-5C28726ED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17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3EE9AB-E89B-43D8-ACA7-057B15F3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28E0B18-9E6A-4B8C-802A-B92592472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063397-CBD2-492B-85FE-8ED5DE19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0C70-3DDB-4776-8ADB-B803A32A7B9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B2CF61-1F30-4906-8D0B-590650B3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CC2241-356B-4C55-98A5-EA81CAE7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17CA-B2D7-4CB0-8F85-5C28726ED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881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68FF0C5-5887-47DF-97C2-660E71A01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B4BB726-E196-4B18-8235-4E001BE0D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198D1D-9B53-402C-9CFC-E43B1AD4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0C70-3DDB-4776-8ADB-B803A32A7B9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8E8CEE-6C86-47E8-94E6-BDD96C27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0A8516-AA0A-4DA4-9B7F-7409A012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17CA-B2D7-4CB0-8F85-5C28726ED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217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56787"/>
            <a:ext cx="10972800" cy="11079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4720" y="1761491"/>
            <a:ext cx="10647680" cy="4294716"/>
          </a:xfrm>
          <a:prstGeom prst="rect">
            <a:avLst/>
          </a:prstGeom>
        </p:spPr>
        <p:txBody>
          <a:bodyPr vert="horz" numCol="1" spcCol="360000"/>
          <a:lstStyle>
            <a:lvl1pPr marL="0" indent="0">
              <a:buFontTx/>
              <a:buNone/>
              <a:defRPr sz="2933">
                <a:solidFill>
                  <a:srgbClr val="333F48"/>
                </a:solidFill>
                <a:latin typeface="Arial"/>
              </a:defRPr>
            </a:lvl1pPr>
            <a:lvl2pPr marL="0" indent="0">
              <a:buFontTx/>
              <a:buNone/>
              <a:defRPr sz="2933">
                <a:solidFill>
                  <a:srgbClr val="333F48"/>
                </a:solidFill>
                <a:latin typeface="Arial"/>
              </a:defRPr>
            </a:lvl2pPr>
            <a:lvl3pPr marL="0" indent="0">
              <a:buFontTx/>
              <a:buNone/>
              <a:defRPr sz="2933">
                <a:solidFill>
                  <a:srgbClr val="333F48"/>
                </a:solidFill>
                <a:latin typeface="Arial"/>
              </a:defRPr>
            </a:lvl3pPr>
            <a:lvl4pPr marL="0" indent="0">
              <a:buFontTx/>
              <a:buNone/>
              <a:defRPr sz="2933">
                <a:solidFill>
                  <a:srgbClr val="333F48"/>
                </a:solidFill>
                <a:latin typeface="Arial"/>
              </a:defRPr>
            </a:lvl4pPr>
            <a:lvl5pPr marL="0" indent="0">
              <a:buFontTx/>
              <a:buNone/>
              <a:defRPr sz="2933">
                <a:solidFill>
                  <a:srgbClr val="333F48"/>
                </a:solidFill>
                <a:latin typeface="Arial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655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137DC9-2ED4-4AF3-88DF-D9FE0EB5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E0B99C-54D7-4A5A-90F4-1332B528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8F9410-C6F8-428A-ACB8-AA36B35E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0C70-3DDB-4776-8ADB-B803A32A7B9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626285-E250-4A4E-9923-FAD41E10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44847B-9527-40EE-AFDB-023E86EE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17CA-B2D7-4CB0-8F85-5C28726ED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346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4DDB28-0987-4223-B540-ED27BCEB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E6981C-F189-468A-A175-A642B29AE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AD3C58-BC93-430B-A508-F913CE080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0C70-3DDB-4776-8ADB-B803A32A7B9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6F254E-8026-4D78-A66C-CC5E0B6B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97162F-0279-47C1-AF9F-00236516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17CA-B2D7-4CB0-8F85-5C28726ED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91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87CDD6-4271-4D0C-A28D-5FB4A47B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6F342C-0BA7-4AC2-8C5D-6286187A4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676A6FE-4662-4B2E-AF17-5E14398FF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49FE04-BBED-474E-8E22-DDD22574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0C70-3DDB-4776-8ADB-B803A32A7B9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BB5E92-F3A0-4F89-801A-08E58551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1B2C3B-A9CA-41D3-AF0E-1CB700B1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17CA-B2D7-4CB0-8F85-5C28726ED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49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5514CE-EFAA-4866-BCC5-C4D56245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6AB64E-DC4B-4F92-9EA5-E32D003F5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76F474-5216-4CEC-998C-053AEC32E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F6C0657-B05F-418D-8D15-ABE64311C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894793B-F2E2-4398-891C-4746B86A1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82FB2DB-2439-4311-AB68-2A197CB2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0C70-3DDB-4776-8ADB-B803A32A7B9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5C07B23-65EA-412F-88F6-26E91941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ACC14FA-A946-43CC-A218-A155073A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17CA-B2D7-4CB0-8F85-5C28726ED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05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5A5300-D9AF-439E-AA07-8497117A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EBB484C-5FEC-485F-96E9-10606833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0C70-3DDB-4776-8ADB-B803A32A7B9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47F589E-A280-45A6-A898-7702C1C9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91A212-9A63-4F64-8559-91817C4E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17CA-B2D7-4CB0-8F85-5C28726ED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971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30B55E7-A666-4137-B11A-61484C6F0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0C70-3DDB-4776-8ADB-B803A32A7B9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3C4BFA1-D5A2-475F-B184-7589A861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190FC2D-DB06-4251-90C6-4C9D0E9D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17CA-B2D7-4CB0-8F85-5C28726ED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57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3CB335-A41F-4881-9130-1D3D422C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A9C882-CB02-43C7-9A81-D59708235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0554637-CE02-4068-A8FE-8E21B6BDA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A56CE22-3D51-4846-8CE6-18AF2AE3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0C70-3DDB-4776-8ADB-B803A32A7B9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C75461-0E5A-4275-A5AB-330DF0F8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E09A90B-9015-403B-B129-102EF0DC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17CA-B2D7-4CB0-8F85-5C28726ED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730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11D25-F404-4BA1-AA55-232B204F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4F5053E-9F72-4FC9-9F54-CCD7433DD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99D50A9-2904-4F2F-8822-87219D5FB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3AF5C2-9B29-4966-B314-79D94A3A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0C70-3DDB-4776-8ADB-B803A32A7B9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2A6005-7C10-41BD-A771-178CD4BC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CF50B98-E92F-4AF1-9E98-5287C88F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17CA-B2D7-4CB0-8F85-5C28726ED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4FA5807-F75F-4616-AEF2-F1D2F1D3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3CF176B-8D4A-42DD-A3C2-AC02302F3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0B10E3-F8AF-4053-B402-F0B1E921E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20C70-3DDB-4776-8ADB-B803A32A7B96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DB4186-7E77-4DA2-918F-F048EF7A3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C8D371-3803-4184-B28F-CCF7CD027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217CA-B2D7-4CB0-8F85-5C28726ED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583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Content Placeholder 3">
            <a:extLst>
              <a:ext uri="{FF2B5EF4-FFF2-40B4-BE49-F238E27FC236}">
                <a16:creationId xmlns:a16="http://schemas.microsoft.com/office/drawing/2014/main" id="{10112307-9405-42F4-91D7-A2C15835219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069080" y="1337361"/>
          <a:ext cx="7600950" cy="517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uorakulmio 6">
            <a:extLst>
              <a:ext uri="{FF2B5EF4-FFF2-40B4-BE49-F238E27FC236}">
                <a16:creationId xmlns:a16="http://schemas.microsoft.com/office/drawing/2014/main" id="{28DA64A3-2F59-4DEF-9AB6-0A98877E8068}"/>
              </a:ext>
            </a:extLst>
          </p:cNvPr>
          <p:cNvSpPr/>
          <p:nvPr/>
        </p:nvSpPr>
        <p:spPr>
          <a:xfrm>
            <a:off x="0" y="0"/>
            <a:ext cx="12192000" cy="1033388"/>
          </a:xfrm>
          <a:prstGeom prst="rect">
            <a:avLst/>
          </a:prstGeom>
          <a:solidFill>
            <a:srgbClr val="323F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B9E9A1B-F78C-4EC5-9567-2181126F2D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2" b="36235"/>
          <a:stretch/>
        </p:blipFill>
        <p:spPr>
          <a:xfrm>
            <a:off x="7261" y="127456"/>
            <a:ext cx="4738916" cy="789820"/>
          </a:xfrm>
          <a:prstGeom prst="rect">
            <a:avLst/>
          </a:prstGeom>
        </p:spPr>
      </p:pic>
      <p:pic>
        <p:nvPicPr>
          <p:cNvPr id="87" name="Picture 5">
            <a:extLst>
              <a:ext uri="{FF2B5EF4-FFF2-40B4-BE49-F238E27FC236}">
                <a16:creationId xmlns:a16="http://schemas.microsoft.com/office/drawing/2014/main" id="{1EE94327-0ACC-49EB-913B-7FEBD3D66AFE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600387" y="3618785"/>
            <a:ext cx="548826" cy="731768"/>
          </a:xfrm>
          <a:prstGeom prst="rect">
            <a:avLst/>
          </a:prstGeom>
        </p:spPr>
      </p:pic>
      <p:sp>
        <p:nvSpPr>
          <p:cNvPr id="94" name="Suorakulmio 93">
            <a:extLst>
              <a:ext uri="{FF2B5EF4-FFF2-40B4-BE49-F238E27FC236}">
                <a16:creationId xmlns:a16="http://schemas.microsoft.com/office/drawing/2014/main" id="{B67A9AB3-E353-4914-8530-66BB25BC1DDE}"/>
              </a:ext>
            </a:extLst>
          </p:cNvPr>
          <p:cNvSpPr/>
          <p:nvPr/>
        </p:nvSpPr>
        <p:spPr>
          <a:xfrm>
            <a:off x="326742" y="2245334"/>
            <a:ext cx="3595554" cy="548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dirty="0"/>
              <a:t>Toteutamme sekä geneerisisiä että asiakkaalle räätälöityjä laajoja tutkimuksia kulutuksen, palvelujen valintojen ja elämänratkaisujen osalta.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dirty="0"/>
              <a:t>Etsimme käyttäytymistä ja valintoja selittäviä tekijöitä yhdistämällä kyselyissä niihin arvot, asenteet ja elämäntavat.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dirty="0"/>
              <a:t>Pohjatutkimuksiin voidaan yhdistää muuta tutkimustietoa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dirty="0"/>
              <a:t>Jatkuva tutkimus synnyttää aikasarjatietoa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95" name="Suorakulmio 94">
            <a:extLst>
              <a:ext uri="{FF2B5EF4-FFF2-40B4-BE49-F238E27FC236}">
                <a16:creationId xmlns:a16="http://schemas.microsoft.com/office/drawing/2014/main" id="{491EBE6E-BEC7-4016-A25B-ACD86A625B7A}"/>
              </a:ext>
            </a:extLst>
          </p:cNvPr>
          <p:cNvSpPr/>
          <p:nvPr/>
        </p:nvSpPr>
        <p:spPr>
          <a:xfrm>
            <a:off x="313681" y="1768789"/>
            <a:ext cx="5147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Tutkimme ja yhdistämme tietoa käytettäväksi</a:t>
            </a:r>
            <a:endParaRPr lang="fi-FI" dirty="0"/>
          </a:p>
        </p:txBody>
      </p:sp>
      <p:sp>
        <p:nvSpPr>
          <p:cNvPr id="97" name="Suorakulmio 96">
            <a:extLst>
              <a:ext uri="{FF2B5EF4-FFF2-40B4-BE49-F238E27FC236}">
                <a16:creationId xmlns:a16="http://schemas.microsoft.com/office/drawing/2014/main" id="{1D6D9187-DFB9-4370-BE4C-89E07B464500}"/>
              </a:ext>
            </a:extLst>
          </p:cNvPr>
          <p:cNvSpPr/>
          <p:nvPr/>
        </p:nvSpPr>
        <p:spPr>
          <a:xfrm>
            <a:off x="4312984" y="209390"/>
            <a:ext cx="6193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Tutkimalla synnytettyä tietoa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DE92C6A-01C8-4CDC-91F4-6CB42686351F}"/>
              </a:ext>
            </a:extLst>
          </p:cNvPr>
          <p:cNvSpPr txBox="1"/>
          <p:nvPr/>
        </p:nvSpPr>
        <p:spPr>
          <a:xfrm>
            <a:off x="10580914" y="100478"/>
            <a:ext cx="1549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Jaakko.kaartinen@ihminen360.fi</a:t>
            </a:r>
          </a:p>
        </p:txBody>
      </p:sp>
    </p:spTree>
    <p:extLst>
      <p:ext uri="{BB962C8B-B14F-4D97-AF65-F5344CB8AC3E}">
        <p14:creationId xmlns:p14="http://schemas.microsoft.com/office/powerpoint/2010/main" val="34063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28DA64A3-2F59-4DEF-9AB6-0A98877E8068}"/>
              </a:ext>
            </a:extLst>
          </p:cNvPr>
          <p:cNvSpPr/>
          <p:nvPr/>
        </p:nvSpPr>
        <p:spPr>
          <a:xfrm>
            <a:off x="0" y="0"/>
            <a:ext cx="12192000" cy="1033388"/>
          </a:xfrm>
          <a:prstGeom prst="rect">
            <a:avLst/>
          </a:prstGeom>
          <a:solidFill>
            <a:srgbClr val="323F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B9E9A1B-F78C-4EC5-9567-2181126F2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2" b="36235"/>
          <a:stretch/>
        </p:blipFill>
        <p:spPr>
          <a:xfrm>
            <a:off x="7261" y="127456"/>
            <a:ext cx="4738916" cy="78982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FDE92C6A-01C8-4CDC-91F4-6CB42686351F}"/>
              </a:ext>
            </a:extLst>
          </p:cNvPr>
          <p:cNvSpPr txBox="1"/>
          <p:nvPr/>
        </p:nvSpPr>
        <p:spPr>
          <a:xfrm>
            <a:off x="10580914" y="100478"/>
            <a:ext cx="1549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Jaakko.kaartinen@ihminen360.fi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36F26FFD-5709-4328-80BA-84C08C9744EB}"/>
              </a:ext>
            </a:extLst>
          </p:cNvPr>
          <p:cNvSpPr/>
          <p:nvPr/>
        </p:nvSpPr>
        <p:spPr>
          <a:xfrm>
            <a:off x="6068286" y="1572820"/>
            <a:ext cx="5017157" cy="498340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2EEE5BD0-FBD3-40E6-85D9-78F30B5C85BA}"/>
              </a:ext>
            </a:extLst>
          </p:cNvPr>
          <p:cNvSpPr/>
          <p:nvPr/>
        </p:nvSpPr>
        <p:spPr>
          <a:xfrm>
            <a:off x="3488366" y="2843685"/>
            <a:ext cx="3729804" cy="3751862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5C1F1AB-70CF-4EFF-96A9-747E4BFB2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293" y="1158477"/>
            <a:ext cx="3304046" cy="3325606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E36B88CD-1949-4CF5-B0FD-8E2C3E82243C}"/>
              </a:ext>
            </a:extLst>
          </p:cNvPr>
          <p:cNvSpPr txBox="1"/>
          <p:nvPr/>
        </p:nvSpPr>
        <p:spPr>
          <a:xfrm>
            <a:off x="5520943" y="1544375"/>
            <a:ext cx="231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Semanttinen yleisö</a:t>
            </a:r>
          </a:p>
          <a:p>
            <a:r>
              <a:rPr lang="fi-FI" dirty="0"/>
              <a:t>(esim. vapaaehtoistyö)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42C4812-B336-425A-86B3-3A39F56D7430}"/>
              </a:ext>
            </a:extLst>
          </p:cNvPr>
          <p:cNvSpPr txBox="1"/>
          <p:nvPr/>
        </p:nvSpPr>
        <p:spPr>
          <a:xfrm>
            <a:off x="7278362" y="5498757"/>
            <a:ext cx="29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Jäsensegmentti</a:t>
            </a:r>
          </a:p>
          <a:p>
            <a:r>
              <a:rPr lang="fi-FI" dirty="0"/>
              <a:t>(esim. Avomieliset)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89D1AC6-5DA4-435C-A10E-A23056B3EBCF}"/>
              </a:ext>
            </a:extLst>
          </p:cNvPr>
          <p:cNvSpPr txBox="1"/>
          <p:nvPr/>
        </p:nvSpPr>
        <p:spPr>
          <a:xfrm>
            <a:off x="4054879" y="5416379"/>
            <a:ext cx="265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Demografia- yms. Tieto</a:t>
            </a:r>
          </a:p>
          <a:p>
            <a:r>
              <a:rPr lang="fi-FI" dirty="0"/>
              <a:t>(esim. alue, tulotaso…)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6461F32D-2F7A-4417-B943-A36A63447AE0}"/>
              </a:ext>
            </a:extLst>
          </p:cNvPr>
          <p:cNvSpPr/>
          <p:nvPr/>
        </p:nvSpPr>
        <p:spPr>
          <a:xfrm>
            <a:off x="2938807" y="3622377"/>
            <a:ext cx="8711513" cy="1188244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D72EA04-4FDA-4904-96A8-3F67A64F2577}"/>
              </a:ext>
            </a:extLst>
          </p:cNvPr>
          <p:cNvSpPr txBox="1"/>
          <p:nvPr/>
        </p:nvSpPr>
        <p:spPr>
          <a:xfrm>
            <a:off x="9278703" y="4086325"/>
            <a:ext cx="285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Kampanjadata,</a:t>
            </a:r>
            <a:br>
              <a:rPr lang="fi-FI" dirty="0"/>
            </a:br>
            <a:r>
              <a:rPr lang="fi-FI" dirty="0"/>
              <a:t>sivustodata</a:t>
            </a:r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8A0AA706-BB9D-42F8-8605-9B1D3036599A}"/>
              </a:ext>
            </a:extLst>
          </p:cNvPr>
          <p:cNvCxnSpPr>
            <a:cxnSpLocks/>
          </p:cNvCxnSpPr>
          <p:nvPr/>
        </p:nvCxnSpPr>
        <p:spPr>
          <a:xfrm flipV="1">
            <a:off x="2511569" y="3992021"/>
            <a:ext cx="4081284" cy="163216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2BDF2C0-54ED-4EBD-A22C-13EF33813924}"/>
              </a:ext>
            </a:extLst>
          </p:cNvPr>
          <p:cNvSpPr txBox="1"/>
          <p:nvPr/>
        </p:nvSpPr>
        <p:spPr>
          <a:xfrm>
            <a:off x="1563716" y="5683037"/>
            <a:ext cx="1484459" cy="6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Potentiaalisin kohdeyleisö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2186202-1954-4866-A5BC-8D44EC468E41}"/>
              </a:ext>
            </a:extLst>
          </p:cNvPr>
          <p:cNvSpPr txBox="1"/>
          <p:nvPr/>
        </p:nvSpPr>
        <p:spPr>
          <a:xfrm>
            <a:off x="526943" y="1541824"/>
            <a:ext cx="337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Yhdistämällä kohdeyleisödataa kyetään muodostamaan parhaita kohdeyleisöjen joukkoja markkinoinnin tarpeisiin.</a:t>
            </a:r>
            <a:endParaRPr lang="fi-FI" sz="11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192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>
            <a:extLst>
              <a:ext uri="{FF2B5EF4-FFF2-40B4-BE49-F238E27FC236}">
                <a16:creationId xmlns:a16="http://schemas.microsoft.com/office/drawing/2014/main" id="{6C9A4DBE-7D77-461F-ADF3-45D66FABAAF2}"/>
              </a:ext>
            </a:extLst>
          </p:cNvPr>
          <p:cNvGrpSpPr/>
          <p:nvPr/>
        </p:nvGrpSpPr>
        <p:grpSpPr>
          <a:xfrm>
            <a:off x="254000" y="1662806"/>
            <a:ext cx="11522668" cy="5180503"/>
            <a:chOff x="254000" y="390813"/>
            <a:chExt cx="11522668" cy="5180503"/>
          </a:xfrm>
        </p:grpSpPr>
        <p:grpSp>
          <p:nvGrpSpPr>
            <p:cNvPr id="23" name="Ryhmä 22">
              <a:extLst>
                <a:ext uri="{FF2B5EF4-FFF2-40B4-BE49-F238E27FC236}">
                  <a16:creationId xmlns:a16="http://schemas.microsoft.com/office/drawing/2014/main" id="{6DA77AB1-75DB-470A-A32C-7C075FAA2D40}"/>
                </a:ext>
              </a:extLst>
            </p:cNvPr>
            <p:cNvGrpSpPr/>
            <p:nvPr/>
          </p:nvGrpSpPr>
          <p:grpSpPr>
            <a:xfrm>
              <a:off x="254000" y="1562100"/>
              <a:ext cx="9995320" cy="4009216"/>
              <a:chOff x="253999" y="1562100"/>
              <a:chExt cx="11938001" cy="4728115"/>
            </a:xfrm>
          </p:grpSpPr>
          <p:sp>
            <p:nvSpPr>
              <p:cNvPr id="4" name="Nuoli: Oikea 3">
                <a:extLst>
                  <a:ext uri="{FF2B5EF4-FFF2-40B4-BE49-F238E27FC236}">
                    <a16:creationId xmlns:a16="http://schemas.microsoft.com/office/drawing/2014/main" id="{5B330537-9FFB-44C9-8563-921BDB7C62C1}"/>
                  </a:ext>
                </a:extLst>
              </p:cNvPr>
              <p:cNvSpPr/>
              <p:nvPr/>
            </p:nvSpPr>
            <p:spPr>
              <a:xfrm>
                <a:off x="253999" y="2038350"/>
                <a:ext cx="4758267" cy="27813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grpSp>
            <p:nvGrpSpPr>
              <p:cNvPr id="22" name="Ryhmä 21">
                <a:extLst>
                  <a:ext uri="{FF2B5EF4-FFF2-40B4-BE49-F238E27FC236}">
                    <a16:creationId xmlns:a16="http://schemas.microsoft.com/office/drawing/2014/main" id="{DD2B714B-1188-481B-BA8E-4A1C52BEF3E8}"/>
                  </a:ext>
                </a:extLst>
              </p:cNvPr>
              <p:cNvGrpSpPr/>
              <p:nvPr/>
            </p:nvGrpSpPr>
            <p:grpSpPr>
              <a:xfrm>
                <a:off x="1337727" y="1562100"/>
                <a:ext cx="10854273" cy="4728115"/>
                <a:chOff x="1337727" y="1562100"/>
                <a:chExt cx="10854273" cy="4728115"/>
              </a:xfrm>
            </p:grpSpPr>
            <p:grpSp>
              <p:nvGrpSpPr>
                <p:cNvPr id="10" name="Ryhmä 9">
                  <a:extLst>
                    <a:ext uri="{FF2B5EF4-FFF2-40B4-BE49-F238E27FC236}">
                      <a16:creationId xmlns:a16="http://schemas.microsoft.com/office/drawing/2014/main" id="{584C10C1-B0C9-4BCD-A60B-F1326375FBBB}"/>
                    </a:ext>
                  </a:extLst>
                </p:cNvPr>
                <p:cNvGrpSpPr/>
                <p:nvPr/>
              </p:nvGrpSpPr>
              <p:grpSpPr>
                <a:xfrm>
                  <a:off x="6096000" y="2038350"/>
                  <a:ext cx="4013200" cy="2927350"/>
                  <a:chOff x="6096000" y="2038350"/>
                  <a:chExt cx="3035300" cy="2927350"/>
                </a:xfrm>
              </p:grpSpPr>
              <p:sp>
                <p:nvSpPr>
                  <p:cNvPr id="5" name="Nuoli: Oikea 4">
                    <a:extLst>
                      <a:ext uri="{FF2B5EF4-FFF2-40B4-BE49-F238E27FC236}">
                        <a16:creationId xmlns:a16="http://schemas.microsoft.com/office/drawing/2014/main" id="{873B2EC7-9CF5-4935-963D-1394F12D25A8}"/>
                      </a:ext>
                    </a:extLst>
                  </p:cNvPr>
                  <p:cNvSpPr/>
                  <p:nvPr/>
                </p:nvSpPr>
                <p:spPr>
                  <a:xfrm>
                    <a:off x="6096000" y="2038350"/>
                    <a:ext cx="3022600" cy="450850"/>
                  </a:xfrm>
                  <a:prstGeom prst="rightArrow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" name="Nuoli: Oikea 5">
                    <a:extLst>
                      <a:ext uri="{FF2B5EF4-FFF2-40B4-BE49-F238E27FC236}">
                        <a16:creationId xmlns:a16="http://schemas.microsoft.com/office/drawing/2014/main" id="{CA2BA327-9A71-491F-94D8-DA9DC1D512C1}"/>
                      </a:ext>
                    </a:extLst>
                  </p:cNvPr>
                  <p:cNvSpPr/>
                  <p:nvPr/>
                </p:nvSpPr>
                <p:spPr>
                  <a:xfrm>
                    <a:off x="6108700" y="2657475"/>
                    <a:ext cx="3022600" cy="450850"/>
                  </a:xfrm>
                  <a:prstGeom prst="rightArrow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" name="Nuoli: Oikea 6">
                    <a:extLst>
                      <a:ext uri="{FF2B5EF4-FFF2-40B4-BE49-F238E27FC236}">
                        <a16:creationId xmlns:a16="http://schemas.microsoft.com/office/drawing/2014/main" id="{53A193EC-7D87-44E2-A579-D791124BB8C7}"/>
                      </a:ext>
                    </a:extLst>
                  </p:cNvPr>
                  <p:cNvSpPr/>
                  <p:nvPr/>
                </p:nvSpPr>
                <p:spPr>
                  <a:xfrm>
                    <a:off x="6108700" y="3276600"/>
                    <a:ext cx="3022600" cy="450850"/>
                  </a:xfrm>
                  <a:prstGeom prst="rightArrow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8" name="Nuoli: Oikea 7">
                    <a:extLst>
                      <a:ext uri="{FF2B5EF4-FFF2-40B4-BE49-F238E27FC236}">
                        <a16:creationId xmlns:a16="http://schemas.microsoft.com/office/drawing/2014/main" id="{BC82C2D6-C02E-44FE-8752-C33CA4A95400}"/>
                      </a:ext>
                    </a:extLst>
                  </p:cNvPr>
                  <p:cNvSpPr/>
                  <p:nvPr/>
                </p:nvSpPr>
                <p:spPr>
                  <a:xfrm>
                    <a:off x="6108700" y="3895725"/>
                    <a:ext cx="3022600" cy="450850"/>
                  </a:xfrm>
                  <a:prstGeom prst="rightArrow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9" name="Nuoli: Oikea 8">
                    <a:extLst>
                      <a:ext uri="{FF2B5EF4-FFF2-40B4-BE49-F238E27FC236}">
                        <a16:creationId xmlns:a16="http://schemas.microsoft.com/office/drawing/2014/main" id="{BF7FD08F-B7E3-4A96-A288-C12D3F2A75C6}"/>
                      </a:ext>
                    </a:extLst>
                  </p:cNvPr>
                  <p:cNvSpPr/>
                  <p:nvPr/>
                </p:nvSpPr>
                <p:spPr>
                  <a:xfrm>
                    <a:off x="6108700" y="4514850"/>
                    <a:ext cx="3022600" cy="450850"/>
                  </a:xfrm>
                  <a:prstGeom prst="rightArrow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sp>
              <p:nvSpPr>
                <p:cNvPr id="11" name="Suorakulmio 10">
                  <a:extLst>
                    <a:ext uri="{FF2B5EF4-FFF2-40B4-BE49-F238E27FC236}">
                      <a16:creationId xmlns:a16="http://schemas.microsoft.com/office/drawing/2014/main" id="{6A6FFBE1-3DB2-420E-BF85-52F0B3034B2F}"/>
                    </a:ext>
                  </a:extLst>
                </p:cNvPr>
                <p:cNvSpPr/>
                <p:nvPr/>
              </p:nvSpPr>
              <p:spPr>
                <a:xfrm>
                  <a:off x="1418167" y="1943100"/>
                  <a:ext cx="1600200" cy="30226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i-FI" dirty="0"/>
                    <a:t>Insight360</a:t>
                  </a:r>
                </a:p>
              </p:txBody>
            </p:sp>
            <p:sp>
              <p:nvSpPr>
                <p:cNvPr id="12" name="Suorakulmio 11">
                  <a:extLst>
                    <a:ext uri="{FF2B5EF4-FFF2-40B4-BE49-F238E27FC236}">
                      <a16:creationId xmlns:a16="http://schemas.microsoft.com/office/drawing/2014/main" id="{F82879F1-3A1B-46BF-B453-F9CBF1D25205}"/>
                    </a:ext>
                  </a:extLst>
                </p:cNvPr>
                <p:cNvSpPr/>
                <p:nvPr/>
              </p:nvSpPr>
              <p:spPr>
                <a:xfrm>
                  <a:off x="4574106" y="1917700"/>
                  <a:ext cx="1600200" cy="302260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i-FI" dirty="0"/>
                    <a:t>Asiakas</a:t>
                  </a:r>
                </a:p>
              </p:txBody>
            </p:sp>
            <p:sp>
              <p:nvSpPr>
                <p:cNvPr id="13" name="Ellipsi 12">
                  <a:extLst>
                    <a:ext uri="{FF2B5EF4-FFF2-40B4-BE49-F238E27FC236}">
                      <a16:creationId xmlns:a16="http://schemas.microsoft.com/office/drawing/2014/main" id="{4AFB67F2-1166-4385-840B-1814F18C4170}"/>
                    </a:ext>
                  </a:extLst>
                </p:cNvPr>
                <p:cNvSpPr/>
                <p:nvPr/>
              </p:nvSpPr>
              <p:spPr>
                <a:xfrm>
                  <a:off x="10388600" y="1562100"/>
                  <a:ext cx="1003300" cy="981075"/>
                </a:xfrm>
                <a:prstGeom prst="ellipse">
                  <a:avLst/>
                </a:prstGeom>
                <a:solidFill>
                  <a:schemeClr val="lt1">
                    <a:alpha val="56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4" name="Ellipsi 13">
                  <a:extLst>
                    <a:ext uri="{FF2B5EF4-FFF2-40B4-BE49-F238E27FC236}">
                      <a16:creationId xmlns:a16="http://schemas.microsoft.com/office/drawing/2014/main" id="{FEB1EB3D-DD72-49D2-B2E3-8D8B4DF7729C}"/>
                    </a:ext>
                  </a:extLst>
                </p:cNvPr>
                <p:cNvSpPr/>
                <p:nvPr/>
              </p:nvSpPr>
              <p:spPr>
                <a:xfrm>
                  <a:off x="10756900" y="2247900"/>
                  <a:ext cx="1003300" cy="981075"/>
                </a:xfrm>
                <a:prstGeom prst="ellipse">
                  <a:avLst/>
                </a:prstGeom>
                <a:solidFill>
                  <a:schemeClr val="lt1">
                    <a:alpha val="56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/>
                </a:p>
              </p:txBody>
            </p:sp>
            <p:sp>
              <p:nvSpPr>
                <p:cNvPr id="15" name="Ellipsi 14">
                  <a:extLst>
                    <a:ext uri="{FF2B5EF4-FFF2-40B4-BE49-F238E27FC236}">
                      <a16:creationId xmlns:a16="http://schemas.microsoft.com/office/drawing/2014/main" id="{06BB9DFD-6DC7-4D9B-985D-CD9CAB46D5E3}"/>
                    </a:ext>
                  </a:extLst>
                </p:cNvPr>
                <p:cNvSpPr/>
                <p:nvPr/>
              </p:nvSpPr>
              <p:spPr>
                <a:xfrm>
                  <a:off x="10299700" y="2933700"/>
                  <a:ext cx="1270000" cy="1270000"/>
                </a:xfrm>
                <a:prstGeom prst="ellipse">
                  <a:avLst/>
                </a:prstGeom>
                <a:solidFill>
                  <a:schemeClr val="lt1">
                    <a:alpha val="56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6" name="Ellipsi 15">
                  <a:extLst>
                    <a:ext uri="{FF2B5EF4-FFF2-40B4-BE49-F238E27FC236}">
                      <a16:creationId xmlns:a16="http://schemas.microsoft.com/office/drawing/2014/main" id="{AB3EBEF4-4B66-44A6-92EC-20C3523926E3}"/>
                    </a:ext>
                  </a:extLst>
                </p:cNvPr>
                <p:cNvSpPr/>
                <p:nvPr/>
              </p:nvSpPr>
              <p:spPr>
                <a:xfrm>
                  <a:off x="10248900" y="3851275"/>
                  <a:ext cx="596900" cy="600075"/>
                </a:xfrm>
                <a:prstGeom prst="ellipse">
                  <a:avLst/>
                </a:prstGeom>
                <a:solidFill>
                  <a:schemeClr val="lt1">
                    <a:alpha val="56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7" name="Ellipsi 16">
                  <a:extLst>
                    <a:ext uri="{FF2B5EF4-FFF2-40B4-BE49-F238E27FC236}">
                      <a16:creationId xmlns:a16="http://schemas.microsoft.com/office/drawing/2014/main" id="{6C0C82D8-7A38-4C56-BF7C-A4E4D2F8B4C6}"/>
                    </a:ext>
                  </a:extLst>
                </p:cNvPr>
                <p:cNvSpPr/>
                <p:nvPr/>
              </p:nvSpPr>
              <p:spPr>
                <a:xfrm>
                  <a:off x="10502900" y="4051300"/>
                  <a:ext cx="1270000" cy="1244600"/>
                </a:xfrm>
                <a:prstGeom prst="ellipse">
                  <a:avLst/>
                </a:prstGeom>
                <a:solidFill>
                  <a:schemeClr val="lt1">
                    <a:alpha val="56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/>
                </a:p>
              </p:txBody>
            </p:sp>
            <p:sp>
              <p:nvSpPr>
                <p:cNvPr id="18" name="Tekstiruutu 17">
                  <a:extLst>
                    <a:ext uri="{FF2B5EF4-FFF2-40B4-BE49-F238E27FC236}">
                      <a16:creationId xmlns:a16="http://schemas.microsoft.com/office/drawing/2014/main" id="{B2D54054-DEF1-485E-A7F1-9CBDC2CA7641}"/>
                    </a:ext>
                  </a:extLst>
                </p:cNvPr>
                <p:cNvSpPr txBox="1"/>
                <p:nvPr/>
              </p:nvSpPr>
              <p:spPr>
                <a:xfrm>
                  <a:off x="1337727" y="5459202"/>
                  <a:ext cx="3064933" cy="47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sz="2000" dirty="0">
                      <a:latin typeface="+mj-lt"/>
                    </a:rPr>
                    <a:t>Tutkittua tietoa</a:t>
                  </a:r>
                </a:p>
              </p:txBody>
            </p:sp>
            <p:sp>
              <p:nvSpPr>
                <p:cNvPr id="19" name="Tekstiruutu 18">
                  <a:extLst>
                    <a:ext uri="{FF2B5EF4-FFF2-40B4-BE49-F238E27FC236}">
                      <a16:creationId xmlns:a16="http://schemas.microsoft.com/office/drawing/2014/main" id="{F906ABF9-9B9B-434A-84A6-4E8B8D2015C8}"/>
                    </a:ext>
                  </a:extLst>
                </p:cNvPr>
                <p:cNvSpPr txBox="1"/>
                <p:nvPr/>
              </p:nvSpPr>
              <p:spPr>
                <a:xfrm>
                  <a:off x="6144690" y="5455397"/>
                  <a:ext cx="4131733" cy="8348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sz="2000" dirty="0">
                      <a:latin typeface="+mj-lt"/>
                    </a:rPr>
                    <a:t>Asiakkaan tarpeiden mukaan kohdennetut toimenpiteet</a:t>
                  </a:r>
                </a:p>
              </p:txBody>
            </p:sp>
            <p:sp>
              <p:nvSpPr>
                <p:cNvPr id="20" name="Tekstiruutu 19">
                  <a:extLst>
                    <a:ext uri="{FF2B5EF4-FFF2-40B4-BE49-F238E27FC236}">
                      <a16:creationId xmlns:a16="http://schemas.microsoft.com/office/drawing/2014/main" id="{47C9E8F1-15C4-4EF7-A3E2-C2F85AB9E67B}"/>
                    </a:ext>
                  </a:extLst>
                </p:cNvPr>
                <p:cNvSpPr txBox="1"/>
                <p:nvPr/>
              </p:nvSpPr>
              <p:spPr>
                <a:xfrm>
                  <a:off x="4519092" y="5455394"/>
                  <a:ext cx="170601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sz="2000" dirty="0">
                      <a:latin typeface="+mj-lt"/>
                    </a:rPr>
                    <a:t>Asiakkaan tarpeet</a:t>
                  </a:r>
                </a:p>
              </p:txBody>
            </p:sp>
            <p:sp>
              <p:nvSpPr>
                <p:cNvPr id="21" name="Tekstiruutu 20">
                  <a:extLst>
                    <a:ext uri="{FF2B5EF4-FFF2-40B4-BE49-F238E27FC236}">
                      <a16:creationId xmlns:a16="http://schemas.microsoft.com/office/drawing/2014/main" id="{AE624DCA-DC18-478C-928B-2B87239BEE64}"/>
                    </a:ext>
                  </a:extLst>
                </p:cNvPr>
                <p:cNvSpPr txBox="1"/>
                <p:nvPr/>
              </p:nvSpPr>
              <p:spPr>
                <a:xfrm>
                  <a:off x="10208682" y="5455398"/>
                  <a:ext cx="198331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sz="2000" dirty="0">
                      <a:latin typeface="+mj-lt"/>
                    </a:rPr>
                    <a:t>Kuluttaja-kohderyhmät</a:t>
                  </a:r>
                </a:p>
              </p:txBody>
            </p:sp>
          </p:grpSp>
        </p:grpSp>
        <p:sp>
          <p:nvSpPr>
            <p:cNvPr id="25" name="Tekstiruutu 24">
              <a:extLst>
                <a:ext uri="{FF2B5EF4-FFF2-40B4-BE49-F238E27FC236}">
                  <a16:creationId xmlns:a16="http://schemas.microsoft.com/office/drawing/2014/main" id="{7D6B6A7F-76DE-488B-B02F-9E57E85A3ED7}"/>
                </a:ext>
              </a:extLst>
            </p:cNvPr>
            <p:cNvSpPr txBox="1"/>
            <p:nvPr/>
          </p:nvSpPr>
          <p:spPr>
            <a:xfrm>
              <a:off x="10111087" y="2885920"/>
              <a:ext cx="16655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3200" dirty="0">
                  <a:latin typeface="+mj-lt"/>
                </a:rPr>
                <a:t>Tulokset</a:t>
              </a:r>
            </a:p>
          </p:txBody>
        </p:sp>
        <p:sp>
          <p:nvSpPr>
            <p:cNvPr id="27" name="Nuoli: Kaareva ylös 26">
              <a:extLst>
                <a:ext uri="{FF2B5EF4-FFF2-40B4-BE49-F238E27FC236}">
                  <a16:creationId xmlns:a16="http://schemas.microsoft.com/office/drawing/2014/main" id="{1BAF06F0-91A9-4ABC-8202-FF5794FA7FBB}"/>
                </a:ext>
              </a:extLst>
            </p:cNvPr>
            <p:cNvSpPr/>
            <p:nvPr/>
          </p:nvSpPr>
          <p:spPr>
            <a:xfrm rot="10800000">
              <a:off x="341645" y="390813"/>
              <a:ext cx="10701494" cy="1618200"/>
            </a:xfrm>
            <a:prstGeom prst="curvedUpArrow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  <p:sp>
        <p:nvSpPr>
          <p:cNvPr id="29" name="Suorakulmio 28">
            <a:extLst>
              <a:ext uri="{FF2B5EF4-FFF2-40B4-BE49-F238E27FC236}">
                <a16:creationId xmlns:a16="http://schemas.microsoft.com/office/drawing/2014/main" id="{ABD74739-B88D-4DBE-BBBA-E2D968A9D595}"/>
              </a:ext>
            </a:extLst>
          </p:cNvPr>
          <p:cNvSpPr/>
          <p:nvPr/>
        </p:nvSpPr>
        <p:spPr>
          <a:xfrm>
            <a:off x="210816" y="1064738"/>
            <a:ext cx="9578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Tieto, asiakkaan tarpeiden kuuleminen, toimenpiteet, tulokset ja niiden perusteella opittu uusi tieto </a:t>
            </a:r>
          </a:p>
          <a:p>
            <a:r>
              <a:rPr lang="fi-FI" dirty="0"/>
              <a:t>muodostavat kehittyvän järjestelmän</a:t>
            </a: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2AF8768B-95D5-44F7-AFFE-EEC07271FB2B}"/>
              </a:ext>
            </a:extLst>
          </p:cNvPr>
          <p:cNvSpPr/>
          <p:nvPr/>
        </p:nvSpPr>
        <p:spPr>
          <a:xfrm>
            <a:off x="0" y="0"/>
            <a:ext cx="12192000" cy="1033388"/>
          </a:xfrm>
          <a:prstGeom prst="rect">
            <a:avLst/>
          </a:prstGeom>
          <a:solidFill>
            <a:srgbClr val="323F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8CD38E8A-8349-4AD1-B5D6-BE2726461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2" b="36235"/>
          <a:stretch/>
        </p:blipFill>
        <p:spPr>
          <a:xfrm>
            <a:off x="0" y="243568"/>
            <a:ext cx="4738916" cy="7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9982200" y="1832947"/>
            <a:ext cx="2037653" cy="3915876"/>
          </a:xfrm>
        </p:spPr>
        <p:txBody>
          <a:bodyPr/>
          <a:lstStyle/>
          <a:p>
            <a:pPr marL="304792" lvl="3" indent="-304792">
              <a:spcAft>
                <a:spcPts val="800"/>
              </a:spcAft>
              <a:buAutoNum type="arabicPeriod"/>
            </a:pP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Audiences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targeted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with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Adform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tools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in </a:t>
            </a:r>
          </a:p>
          <a:p>
            <a:pPr marL="304792" lvl="3" indent="-304792">
              <a:spcAft>
                <a:spcPts val="800"/>
              </a:spcAft>
              <a:buAutoNum type="arabicPeriod"/>
            </a:pP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Capital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Region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and Turku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Region</a:t>
            </a:r>
            <a:endParaRPr lang="fi-FI" sz="1067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304792" lvl="3" indent="-304792">
              <a:spcAft>
                <a:spcPts val="800"/>
              </a:spcAft>
              <a:buAutoNum type="arabicPeriod"/>
            </a:pP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Based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on Posti DMP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Movers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(7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days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) </a:t>
            </a:r>
          </a:p>
          <a:p>
            <a:pPr marL="304792" lvl="3" indent="-304792">
              <a:spcAft>
                <a:spcPts val="800"/>
              </a:spcAft>
              <a:buAutoNum type="arabicPeriod"/>
            </a:pP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Both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mobile and desktop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devices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.</a:t>
            </a:r>
          </a:p>
          <a:p>
            <a:pPr marL="304792" lvl="3" indent="-304792">
              <a:spcAft>
                <a:spcPts val="800"/>
              </a:spcAft>
              <a:buAutoNum type="arabicPeriod"/>
            </a:pP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In media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inventory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that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proves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to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perform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best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.</a:t>
            </a:r>
          </a:p>
          <a:p>
            <a:pPr marL="304792" lvl="3" indent="-304792">
              <a:spcAft>
                <a:spcPts val="800"/>
              </a:spcAft>
              <a:buAutoNum type="arabicPeriod"/>
            </a:pP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Retargeting is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enabled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by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adding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a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tag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on the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Pelican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Self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Storage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pages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, and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thus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created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audience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is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possible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to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link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to the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same</a:t>
            </a:r>
            <a:r>
              <a:rPr lang="fi-FI" sz="1067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fi-FI" sz="1067" dirty="0" err="1">
                <a:solidFill>
                  <a:schemeClr val="tx1"/>
                </a:solidFill>
                <a:latin typeface="Verdana"/>
                <a:cs typeface="Verdana"/>
              </a:rPr>
              <a:t>campaig</a:t>
            </a:r>
            <a:endParaRPr lang="fi-FI" sz="1067" dirty="0">
              <a:latin typeface="Verdana"/>
              <a:cs typeface="Verdana"/>
            </a:endParaRPr>
          </a:p>
        </p:txBody>
      </p:sp>
      <p:sp>
        <p:nvSpPr>
          <p:cNvPr id="4" name="AutoShape 2" descr="Kuvahaun tulos haulle metsälehti"/>
          <p:cNvSpPr>
            <a:spLocks noChangeAspect="1" noChangeArrowheads="1"/>
          </p:cNvSpPr>
          <p:nvPr/>
        </p:nvSpPr>
        <p:spPr bwMode="auto">
          <a:xfrm>
            <a:off x="0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6" name="AutoShape 2" descr="Kuvahaun tulos haulle partioaitta"/>
          <p:cNvSpPr>
            <a:spLocks noChangeAspect="1" noChangeArrowheads="1"/>
          </p:cNvSpPr>
          <p:nvPr/>
        </p:nvSpPr>
        <p:spPr bwMode="auto">
          <a:xfrm>
            <a:off x="203200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graphicFrame>
        <p:nvGraphicFramePr>
          <p:cNvPr id="7" name="Kaaviokuva 6"/>
          <p:cNvGraphicFramePr/>
          <p:nvPr>
            <p:extLst/>
          </p:nvPr>
        </p:nvGraphicFramePr>
        <p:xfrm>
          <a:off x="469900" y="1778000"/>
          <a:ext cx="90170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Nuoli oikealle 10"/>
          <p:cNvSpPr/>
          <p:nvPr/>
        </p:nvSpPr>
        <p:spPr>
          <a:xfrm>
            <a:off x="3540559" y="5969000"/>
            <a:ext cx="1453285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/>
              <a:t>Devices</a:t>
            </a:r>
            <a:endParaRPr lang="fi-FI" sz="1200" dirty="0"/>
          </a:p>
        </p:txBody>
      </p:sp>
      <p:sp>
        <p:nvSpPr>
          <p:cNvPr id="12" name="Nuoli oikealle 11"/>
          <p:cNvSpPr/>
          <p:nvPr/>
        </p:nvSpPr>
        <p:spPr>
          <a:xfrm>
            <a:off x="5130391" y="5969000"/>
            <a:ext cx="1453285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/>
              <a:t>Banner</a:t>
            </a:r>
            <a:r>
              <a:rPr lang="fi-FI" sz="1200" dirty="0"/>
              <a:t> </a:t>
            </a:r>
            <a:r>
              <a:rPr lang="fi-FI" sz="1200" dirty="0" err="1"/>
              <a:t>versions</a:t>
            </a:r>
            <a:endParaRPr lang="fi-FI" sz="1200" dirty="0"/>
          </a:p>
        </p:txBody>
      </p:sp>
      <p:sp>
        <p:nvSpPr>
          <p:cNvPr id="13" name="Nuoli oikealle 12"/>
          <p:cNvSpPr/>
          <p:nvPr/>
        </p:nvSpPr>
        <p:spPr>
          <a:xfrm>
            <a:off x="1944212" y="5969000"/>
            <a:ext cx="1453285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/>
              <a:t>Location</a:t>
            </a:r>
            <a:endParaRPr lang="fi-FI" sz="1200" dirty="0"/>
          </a:p>
        </p:txBody>
      </p:sp>
      <p:sp>
        <p:nvSpPr>
          <p:cNvPr id="14" name="Nuoli oikealle 13"/>
          <p:cNvSpPr/>
          <p:nvPr/>
        </p:nvSpPr>
        <p:spPr>
          <a:xfrm>
            <a:off x="8274296" y="5969000"/>
            <a:ext cx="1453285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Media Inventory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69901" y="6008220"/>
            <a:ext cx="125648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33" b="1" dirty="0"/>
              <a:t>Optimizing </a:t>
            </a:r>
            <a:r>
              <a:rPr lang="fi-FI" sz="1333" b="1" dirty="0" err="1"/>
              <a:t>criteria</a:t>
            </a:r>
            <a:r>
              <a:rPr lang="fi-FI" sz="1333" b="1" dirty="0"/>
              <a:t>: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9A982D4-6FD9-4440-BDF2-154C106A5AB3}"/>
              </a:ext>
            </a:extLst>
          </p:cNvPr>
          <p:cNvSpPr/>
          <p:nvPr/>
        </p:nvSpPr>
        <p:spPr>
          <a:xfrm>
            <a:off x="0" y="0"/>
            <a:ext cx="12192000" cy="1033388"/>
          </a:xfrm>
          <a:prstGeom prst="rect">
            <a:avLst/>
          </a:prstGeom>
          <a:solidFill>
            <a:srgbClr val="323F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2EF107F-EBE0-4402-BEA0-8179753EE8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2" b="36235"/>
          <a:stretch/>
        </p:blipFill>
        <p:spPr>
          <a:xfrm>
            <a:off x="0" y="243568"/>
            <a:ext cx="4738916" cy="7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49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uvahaun tulos haulle metsälehti"/>
          <p:cNvSpPr>
            <a:spLocks noChangeAspect="1" noChangeArrowheads="1"/>
          </p:cNvSpPr>
          <p:nvPr/>
        </p:nvSpPr>
        <p:spPr bwMode="auto">
          <a:xfrm>
            <a:off x="0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6" name="AutoShape 2" descr="Kuvahaun tulos haulle partioaitta"/>
          <p:cNvSpPr>
            <a:spLocks noChangeAspect="1" noChangeArrowheads="1"/>
          </p:cNvSpPr>
          <p:nvPr/>
        </p:nvSpPr>
        <p:spPr bwMode="auto">
          <a:xfrm>
            <a:off x="203200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9A982D4-6FD9-4440-BDF2-154C106A5AB3}"/>
              </a:ext>
            </a:extLst>
          </p:cNvPr>
          <p:cNvSpPr/>
          <p:nvPr/>
        </p:nvSpPr>
        <p:spPr>
          <a:xfrm>
            <a:off x="0" y="0"/>
            <a:ext cx="12192000" cy="1033388"/>
          </a:xfrm>
          <a:prstGeom prst="rect">
            <a:avLst/>
          </a:prstGeom>
          <a:solidFill>
            <a:srgbClr val="323F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2EF107F-EBE0-4402-BEA0-8179753EE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2" b="36235"/>
          <a:stretch/>
        </p:blipFill>
        <p:spPr>
          <a:xfrm>
            <a:off x="0" y="243568"/>
            <a:ext cx="4738916" cy="78982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50FA584-96CA-4953-89A0-95FFB6B897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22"/>
          <a:stretch/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2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F926BD83-6C18-4579-9C7A-432AD09E78DA}"/>
              </a:ext>
            </a:extLst>
          </p:cNvPr>
          <p:cNvSpPr/>
          <p:nvPr/>
        </p:nvSpPr>
        <p:spPr>
          <a:xfrm>
            <a:off x="489346" y="1157093"/>
            <a:ext cx="997651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+mj-lt"/>
              </a:rPr>
              <a:t>Miten erilaiset hyödyt muodostuvat dataohjatussa markkinoinnissa?</a:t>
            </a:r>
          </a:p>
          <a:p>
            <a:endParaRPr lang="fi-FI" sz="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+mj-lt"/>
              </a:rPr>
              <a:t>Tutkimustiedosta on hyötyä vain, jos se hyödyttää organisaatiota suhteessa sen omiin asiakkaisiin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+mj-lt"/>
              </a:rPr>
              <a:t>Parantamalla toimenpiteitä: enemmän tuloksia tehokkaammin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+mj-lt"/>
              </a:rPr>
              <a:t>Asiakkaan kontekstin avartamisella: uudet potentiaalit, uudet tuotteet / palvelut</a:t>
            </a:r>
          </a:p>
        </p:txBody>
      </p: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5D096493-0436-42CF-A618-7CF7211B3C1C}"/>
              </a:ext>
            </a:extLst>
          </p:cNvPr>
          <p:cNvGrpSpPr/>
          <p:nvPr/>
        </p:nvGrpSpPr>
        <p:grpSpPr>
          <a:xfrm>
            <a:off x="770697" y="2583778"/>
            <a:ext cx="10513602" cy="3279181"/>
            <a:chOff x="920569" y="996538"/>
            <a:chExt cx="10513602" cy="3279181"/>
          </a:xfrm>
        </p:grpSpPr>
        <p:sp>
          <p:nvSpPr>
            <p:cNvPr id="2" name="Ellipsi 1">
              <a:extLst>
                <a:ext uri="{FF2B5EF4-FFF2-40B4-BE49-F238E27FC236}">
                  <a16:creationId xmlns:a16="http://schemas.microsoft.com/office/drawing/2014/main" id="{E80F2C78-1B04-40FF-B8C9-6C4DE6897E10}"/>
                </a:ext>
              </a:extLst>
            </p:cNvPr>
            <p:cNvSpPr/>
            <p:nvPr/>
          </p:nvSpPr>
          <p:spPr>
            <a:xfrm>
              <a:off x="3002508" y="1555845"/>
              <a:ext cx="5118142" cy="2668259"/>
            </a:xfrm>
            <a:prstGeom prst="ellipse">
              <a:avLst/>
            </a:prstGeom>
            <a:solidFill>
              <a:schemeClr val="accent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6E04B232-5EE9-4C42-84E8-2D46F1FDEFE2}"/>
                </a:ext>
              </a:extLst>
            </p:cNvPr>
            <p:cNvSpPr txBox="1"/>
            <p:nvPr/>
          </p:nvSpPr>
          <p:spPr>
            <a:xfrm>
              <a:off x="920569" y="2384750"/>
              <a:ext cx="21393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>
                  <a:latin typeface="+mj-lt"/>
                </a:rPr>
                <a:t>Insight360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+mj-lt"/>
                </a:rPr>
                <a:t>Tutkittua</a:t>
              </a:r>
              <a:br>
                <a:rPr lang="fi-FI" sz="1600" dirty="0">
                  <a:latin typeface="+mj-lt"/>
                </a:rPr>
              </a:br>
              <a:r>
                <a:rPr lang="fi-FI" sz="1600" dirty="0">
                  <a:latin typeface="+mj-lt"/>
                </a:rPr>
                <a:t>tietoa </a:t>
              </a:r>
              <a:br>
                <a:rPr lang="fi-FI" sz="1600" dirty="0">
                  <a:latin typeface="+mj-lt"/>
                </a:rPr>
              </a:br>
              <a:r>
                <a:rPr lang="fi-FI" sz="1600" dirty="0">
                  <a:latin typeface="+mj-lt"/>
                </a:rPr>
                <a:t>kuluttajista</a:t>
              </a:r>
            </a:p>
          </p:txBody>
        </p:sp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EA53A46A-5791-4094-978E-0C94D6D66DFB}"/>
                </a:ext>
              </a:extLst>
            </p:cNvPr>
            <p:cNvSpPr txBox="1"/>
            <p:nvPr/>
          </p:nvSpPr>
          <p:spPr>
            <a:xfrm>
              <a:off x="3310281" y="2355462"/>
              <a:ext cx="293559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>
                  <a:latin typeface="+mj-lt"/>
                </a:rPr>
                <a:t>Asiakasyritys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+mj-lt"/>
                </a:rPr>
                <a:t>Löydetään potentiaalisimmat kohderyhmät </a:t>
              </a:r>
              <a:br>
                <a:rPr lang="fi-FI" sz="1600" dirty="0">
                  <a:latin typeface="+mj-lt"/>
                </a:rPr>
              </a:br>
              <a:r>
                <a:rPr lang="fi-FI" sz="1600" dirty="0">
                  <a:latin typeface="+mj-lt"/>
                </a:rPr>
                <a:t>markkinoinnin kohdentamiseen</a:t>
              </a:r>
            </a:p>
          </p:txBody>
        </p:sp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CF25B8F8-F03F-42F3-9693-88C9490407E2}"/>
                </a:ext>
              </a:extLst>
            </p:cNvPr>
            <p:cNvSpPr txBox="1"/>
            <p:nvPr/>
          </p:nvSpPr>
          <p:spPr>
            <a:xfrm>
              <a:off x="5981346" y="2355462"/>
              <a:ext cx="2139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>
                  <a:latin typeface="+mj-lt"/>
                </a:rPr>
                <a:t>Kohdeyleisöt</a:t>
              </a:r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C622A608-3A61-46D6-A367-E9044B757F48}"/>
                </a:ext>
              </a:extLst>
            </p:cNvPr>
            <p:cNvSpPr txBox="1"/>
            <p:nvPr/>
          </p:nvSpPr>
          <p:spPr>
            <a:xfrm>
              <a:off x="8652409" y="2355462"/>
              <a:ext cx="27817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>
                  <a:latin typeface="+mj-lt"/>
                </a:rPr>
                <a:t>Paremmat tulokset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+mj-lt"/>
                </a:rPr>
                <a:t>Enemmän myyntiä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i-FI" sz="1600" dirty="0">
                  <a:latin typeface="+mj-lt"/>
                </a:rPr>
                <a:t>Lisää asiakkaita</a:t>
              </a:r>
            </a:p>
          </p:txBody>
        </p:sp>
        <p:sp>
          <p:nvSpPr>
            <p:cNvPr id="24" name="Nuoli: Oikea 23">
              <a:extLst>
                <a:ext uri="{FF2B5EF4-FFF2-40B4-BE49-F238E27FC236}">
                  <a16:creationId xmlns:a16="http://schemas.microsoft.com/office/drawing/2014/main" id="{0C9084D8-C74B-4C0F-AC9E-2FD308EEEF46}"/>
                </a:ext>
              </a:extLst>
            </p:cNvPr>
            <p:cNvSpPr/>
            <p:nvPr/>
          </p:nvSpPr>
          <p:spPr>
            <a:xfrm>
              <a:off x="5126409" y="2519555"/>
              <a:ext cx="792000" cy="160774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Nuoli: Kaareva ylös 9">
              <a:extLst>
                <a:ext uri="{FF2B5EF4-FFF2-40B4-BE49-F238E27FC236}">
                  <a16:creationId xmlns:a16="http://schemas.microsoft.com/office/drawing/2014/main" id="{BA253545-FADB-42F7-9A23-2F27D4A73B83}"/>
                </a:ext>
              </a:extLst>
            </p:cNvPr>
            <p:cNvSpPr/>
            <p:nvPr/>
          </p:nvSpPr>
          <p:spPr>
            <a:xfrm>
              <a:off x="2210936" y="3115960"/>
              <a:ext cx="3707473" cy="82824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28" name="Tekstiruutu 27">
              <a:extLst>
                <a:ext uri="{FF2B5EF4-FFF2-40B4-BE49-F238E27FC236}">
                  <a16:creationId xmlns:a16="http://schemas.microsoft.com/office/drawing/2014/main" id="{D1F0A47F-EC88-442F-BD6B-30B77EC76374}"/>
                </a:ext>
              </a:extLst>
            </p:cNvPr>
            <p:cNvSpPr txBox="1"/>
            <p:nvPr/>
          </p:nvSpPr>
          <p:spPr>
            <a:xfrm>
              <a:off x="2214914" y="3967942"/>
              <a:ext cx="4418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>
                  <a:latin typeface="+mj-lt"/>
                </a:rPr>
                <a:t>Profiloidaan verkkosivujen liikenne, asiakasrekisteri</a:t>
              </a:r>
            </a:p>
          </p:txBody>
        </p:sp>
        <p:sp>
          <p:nvSpPr>
            <p:cNvPr id="29" name="Nuoli: Oikea 28">
              <a:extLst>
                <a:ext uri="{FF2B5EF4-FFF2-40B4-BE49-F238E27FC236}">
                  <a16:creationId xmlns:a16="http://schemas.microsoft.com/office/drawing/2014/main" id="{5E4E909E-BBDD-40F4-BE97-8A6B5D2B3E65}"/>
                </a:ext>
              </a:extLst>
            </p:cNvPr>
            <p:cNvSpPr/>
            <p:nvPr/>
          </p:nvSpPr>
          <p:spPr>
            <a:xfrm>
              <a:off x="7794961" y="2505907"/>
              <a:ext cx="792000" cy="160774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Nuoli: Kaareva ylös 29">
              <a:extLst>
                <a:ext uri="{FF2B5EF4-FFF2-40B4-BE49-F238E27FC236}">
                  <a16:creationId xmlns:a16="http://schemas.microsoft.com/office/drawing/2014/main" id="{D44066A6-CF06-43D6-8C05-04CC0023AB9B}"/>
                </a:ext>
              </a:extLst>
            </p:cNvPr>
            <p:cNvSpPr/>
            <p:nvPr/>
          </p:nvSpPr>
          <p:spPr>
            <a:xfrm rot="10800000">
              <a:off x="4258100" y="1380387"/>
              <a:ext cx="5349922" cy="82824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31" name="Tekstiruutu 30">
              <a:extLst>
                <a:ext uri="{FF2B5EF4-FFF2-40B4-BE49-F238E27FC236}">
                  <a16:creationId xmlns:a16="http://schemas.microsoft.com/office/drawing/2014/main" id="{445193E7-20EE-442A-B0C2-BB1CABC8BE50}"/>
                </a:ext>
              </a:extLst>
            </p:cNvPr>
            <p:cNvSpPr txBox="1"/>
            <p:nvPr/>
          </p:nvSpPr>
          <p:spPr>
            <a:xfrm>
              <a:off x="5360450" y="996538"/>
              <a:ext cx="4356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>
                  <a:latin typeface="+mj-lt"/>
                </a:rPr>
                <a:t>Parantunut markkinoinnin tuottavuus</a:t>
              </a:r>
            </a:p>
          </p:txBody>
        </p:sp>
      </p:grpSp>
      <p:sp>
        <p:nvSpPr>
          <p:cNvPr id="15" name="Nuoli: Kaareva vasemmalle 14">
            <a:extLst>
              <a:ext uri="{FF2B5EF4-FFF2-40B4-BE49-F238E27FC236}">
                <a16:creationId xmlns:a16="http://schemas.microsoft.com/office/drawing/2014/main" id="{63179814-95BA-406F-AD66-992F406955A1}"/>
              </a:ext>
            </a:extLst>
          </p:cNvPr>
          <p:cNvSpPr/>
          <p:nvPr/>
        </p:nvSpPr>
        <p:spPr>
          <a:xfrm rot="5400000">
            <a:off x="4449015" y="1367714"/>
            <a:ext cx="1429886" cy="8816459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C29688C-45D6-4608-8BA5-690C749EF9CA}"/>
              </a:ext>
            </a:extLst>
          </p:cNvPr>
          <p:cNvSpPr txBox="1"/>
          <p:nvPr/>
        </p:nvSpPr>
        <p:spPr>
          <a:xfrm>
            <a:off x="3408237" y="6551660"/>
            <a:ext cx="4356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+mj-lt"/>
              </a:rPr>
              <a:t>Tarkentuvaa tietoa; tietotuotteen kehittyminen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29AF97B3-99A9-461E-8901-D061516DB9E9}"/>
              </a:ext>
            </a:extLst>
          </p:cNvPr>
          <p:cNvSpPr/>
          <p:nvPr/>
        </p:nvSpPr>
        <p:spPr>
          <a:xfrm>
            <a:off x="0" y="0"/>
            <a:ext cx="12192000" cy="1033388"/>
          </a:xfrm>
          <a:prstGeom prst="rect">
            <a:avLst/>
          </a:prstGeom>
          <a:solidFill>
            <a:srgbClr val="323F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22B2821F-8C5B-490B-8682-E88084338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2" b="36235"/>
          <a:stretch/>
        </p:blipFill>
        <p:spPr>
          <a:xfrm>
            <a:off x="7261" y="127456"/>
            <a:ext cx="4738916" cy="7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3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6470" y="6107"/>
            <a:ext cx="11072191" cy="1325563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467" dirty="0">
                <a:solidFill>
                  <a:schemeClr val="bg1"/>
                </a:solidFill>
                <a:latin typeface="+mn-lt"/>
              </a:rPr>
              <a:t>4 erilaista pääsegmenttiä – tiivistelmä</a:t>
            </a:r>
            <a:endParaRPr lang="fi-FI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Alatunnisteen paikkamerkki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Arvot 360 Kirkko - 2018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418534" y="1421261"/>
            <a:ext cx="11360085" cy="4909520"/>
            <a:chOff x="313900" y="1065945"/>
            <a:chExt cx="8520064" cy="3682140"/>
          </a:xfrm>
        </p:grpSpPr>
        <p:graphicFrame>
          <p:nvGraphicFramePr>
            <p:cNvPr id="9" name="Kaaviokuva 8"/>
            <p:cNvGraphicFramePr/>
            <p:nvPr>
              <p:extLst/>
            </p:nvPr>
          </p:nvGraphicFramePr>
          <p:xfrm>
            <a:off x="418626" y="1287183"/>
            <a:ext cx="8415338" cy="29479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Ellipsi 11"/>
            <p:cNvSpPr>
              <a:spLocks noChangeAspect="1"/>
            </p:cNvSpPr>
            <p:nvPr/>
          </p:nvSpPr>
          <p:spPr>
            <a:xfrm>
              <a:off x="3355198" y="1065945"/>
              <a:ext cx="449185" cy="385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3" name="Ellipsi 12"/>
            <p:cNvSpPr>
              <a:spLocks noChangeAspect="1"/>
            </p:cNvSpPr>
            <p:nvPr/>
          </p:nvSpPr>
          <p:spPr>
            <a:xfrm>
              <a:off x="5422820" y="1065945"/>
              <a:ext cx="449185" cy="38507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4" name="Ellipsi 13"/>
            <p:cNvSpPr>
              <a:spLocks noChangeAspect="1"/>
            </p:cNvSpPr>
            <p:nvPr/>
          </p:nvSpPr>
          <p:spPr>
            <a:xfrm>
              <a:off x="7578084" y="1065945"/>
              <a:ext cx="449185" cy="38507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425528" y="1885549"/>
              <a:ext cx="199446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Kirkosta etäällä olevat nuoret aikuiset </a:t>
              </a:r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2552978" y="1891649"/>
              <a:ext cx="200128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Perinteisiä arvoja kunnioittavat</a:t>
              </a:r>
            </a:p>
          </p:txBody>
        </p:sp>
        <p:sp>
          <p:nvSpPr>
            <p:cNvPr id="18" name="Tekstiruutu 17"/>
            <p:cNvSpPr txBox="1"/>
            <p:nvPr/>
          </p:nvSpPr>
          <p:spPr>
            <a:xfrm>
              <a:off x="4703588" y="1890434"/>
              <a:ext cx="200128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Liberaalit henkiset etsijät</a:t>
              </a:r>
            </a:p>
          </p:txBody>
        </p:sp>
        <p:sp>
          <p:nvSpPr>
            <p:cNvPr id="19" name="Tekstiruutu 18"/>
            <p:cNvSpPr txBox="1"/>
            <p:nvPr/>
          </p:nvSpPr>
          <p:spPr>
            <a:xfrm>
              <a:off x="6831038" y="1889219"/>
              <a:ext cx="200292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Kirkon opille uskolliset</a:t>
              </a:r>
            </a:p>
          </p:txBody>
        </p:sp>
        <p:sp>
          <p:nvSpPr>
            <p:cNvPr id="25" name="Pyöristetty suorakulmio 24"/>
            <p:cNvSpPr/>
            <p:nvPr/>
          </p:nvSpPr>
          <p:spPr>
            <a:xfrm>
              <a:off x="2648073" y="4292815"/>
              <a:ext cx="1800000" cy="45527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133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828 700</a:t>
              </a:r>
            </a:p>
          </p:txBody>
        </p:sp>
        <p:sp>
          <p:nvSpPr>
            <p:cNvPr id="26" name="Pyöristetty suorakulmio 25"/>
            <p:cNvSpPr/>
            <p:nvPr/>
          </p:nvSpPr>
          <p:spPr>
            <a:xfrm>
              <a:off x="4813313" y="4292815"/>
              <a:ext cx="1800000" cy="45527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133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1 077 300</a:t>
              </a:r>
            </a:p>
          </p:txBody>
        </p:sp>
        <p:sp>
          <p:nvSpPr>
            <p:cNvPr id="27" name="Pyöristetty suorakulmio 26"/>
            <p:cNvSpPr/>
            <p:nvPr/>
          </p:nvSpPr>
          <p:spPr>
            <a:xfrm>
              <a:off x="6948078" y="4291600"/>
              <a:ext cx="1800000" cy="45527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133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787 200</a:t>
              </a:r>
            </a:p>
          </p:txBody>
        </p:sp>
        <p:sp>
          <p:nvSpPr>
            <p:cNvPr id="28" name="Tekstiruutu 27"/>
            <p:cNvSpPr txBox="1"/>
            <p:nvPr/>
          </p:nvSpPr>
          <p:spPr>
            <a:xfrm>
              <a:off x="425528" y="2133601"/>
              <a:ext cx="2001286" cy="195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Miehiä 42 %, naisia 58 % 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Alle 35-v nuoria kaupunkilaisia 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Aktiivisia ja liikkuvia </a:t>
              </a:r>
            </a:p>
            <a:p>
              <a:pPr marL="228594" indent="-228594"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Hyvin löyhä side uskoon ja kirkkoon 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Kokevat olevansa materialisteja, uskonnottomia ja agnostikkoja 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Eivät osallistu seurakunnan toimintaan 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Kirkolla ei ole heille merkitystä 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Usko uudenlaiseen henkisyyteen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Lapsuudenkodista ei sidettä kristinuskoon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Kirkolla ei yhteiskunnallista roolia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fi-FI" sz="1067" dirty="0">
                <a:solidFill>
                  <a:schemeClr val="bg1"/>
                </a:solidFill>
              </a:endParaRPr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2552978" y="2132386"/>
              <a:ext cx="2001286" cy="1635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Miehiä 79 %, naisia 21 %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45 -64 –</a:t>
              </a:r>
              <a:r>
                <a:rPr lang="fi-FI" sz="1067" dirty="0" err="1">
                  <a:solidFill>
                    <a:schemeClr val="bg1"/>
                  </a:solidFill>
                </a:rPr>
                <a:t>vuotiaita</a:t>
              </a:r>
              <a:r>
                <a:rPr lang="fi-FI" sz="1067" dirty="0">
                  <a:solidFill>
                    <a:schemeClr val="bg1"/>
                  </a:solidFill>
                </a:rPr>
                <a:t> pienten kaupunkien ja kuntien asukkaita</a:t>
              </a:r>
            </a:p>
            <a:p>
              <a:pPr marL="228594" indent="-228594"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Vakiintuneita ja varovaisia, perinteiset arvot tärkeitä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Perinteiset käsitykset kirkosta ja uskosta, suhde kuitenkin etäinen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Kokevat olevansa kristittyjä ja luterilaisia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Kirkon tulisi keskittyä hengellisiin tehtäviinsä, eikä sillä nähdä yhteiskunnallista roolia</a:t>
              </a:r>
            </a:p>
          </p:txBody>
        </p:sp>
        <p:sp>
          <p:nvSpPr>
            <p:cNvPr id="30" name="Tekstiruutu 29"/>
            <p:cNvSpPr txBox="1"/>
            <p:nvPr/>
          </p:nvSpPr>
          <p:spPr>
            <a:xfrm>
              <a:off x="4703588" y="2132386"/>
              <a:ext cx="2001286" cy="1758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Naisia 62 %, miehiä 38 %</a:t>
              </a:r>
            </a:p>
            <a:p>
              <a:pPr marL="228594" indent="-228594"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45 vuotta täyttäneitä  pääkaupunkiseudulla ja muissa suurissa kaupungeissa asuvia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Henkisiä, auttavaisia, sosiaalisia vastuullisia ja avarakatseisia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Liberaali suhde uskoon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Kokevat olevansa luterilaisia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Kirkon tulisi keskittyä auttamistyöhön ja olla suvaitsevaisempi</a:t>
              </a:r>
            </a:p>
            <a:p>
              <a:pPr marL="228594" indent="-228594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Kirkolla myös yhteiskunnallinen rooli sallittua</a:t>
              </a:r>
            </a:p>
          </p:txBody>
        </p:sp>
        <p:sp>
          <p:nvSpPr>
            <p:cNvPr id="31" name="Tekstiruutu 30"/>
            <p:cNvSpPr txBox="1"/>
            <p:nvPr/>
          </p:nvSpPr>
          <p:spPr>
            <a:xfrm>
              <a:off x="6831038" y="2131171"/>
              <a:ext cx="2001286" cy="203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594" indent="-228594"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Naisia 56 %, miehiä 44 %</a:t>
              </a:r>
            </a:p>
            <a:p>
              <a:pPr marL="228594" indent="-228594"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Yli 55-vuotiaita taajamien ja maaseudun asukkaita</a:t>
              </a:r>
            </a:p>
            <a:p>
              <a:pPr marL="228594" indent="-228594"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Perinteisiä, varovainen elämäntyyli</a:t>
              </a:r>
            </a:p>
            <a:p>
              <a:pPr marL="228594" indent="-228594"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Perinteisin käsitys uskosta ja kirkon opeista</a:t>
              </a:r>
            </a:p>
            <a:p>
              <a:pPr marL="228594" indent="-228594"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Korostaa kirkon oppeja, side kirkkoon periytynyt lapsuudenkodista</a:t>
              </a:r>
            </a:p>
            <a:p>
              <a:pPr marL="228594" indent="-228594"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Kokevat olevansa luterilaisia, kristittyjä, uskovia ja uskonnollisia</a:t>
              </a:r>
            </a:p>
            <a:p>
              <a:pPr marL="228594" indent="-228594"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Osallistuvat aktiivisimmin seurakunnan toimintaan</a:t>
              </a:r>
            </a:p>
            <a:p>
              <a:pPr marL="228594" indent="-228594">
                <a:buFont typeface="Wingdings" panose="05000000000000000000" pitchFamily="2" charset="2"/>
                <a:buChar char="Ø"/>
              </a:pPr>
              <a:r>
                <a:rPr lang="fi-FI" sz="1067" dirty="0">
                  <a:solidFill>
                    <a:schemeClr val="bg1"/>
                  </a:solidFill>
                </a:rPr>
                <a:t>Kirkon tulisi keskittyä hengellisiin tehtäviinsä ja perinteisiin oppeihinsa, mutta sille sallitaan myös yhteiskunnallinen rooli</a:t>
              </a:r>
            </a:p>
          </p:txBody>
        </p:sp>
        <p:sp>
          <p:nvSpPr>
            <p:cNvPr id="40" name="Ellipsi 39"/>
            <p:cNvSpPr>
              <a:spLocks/>
            </p:cNvSpPr>
            <p:nvPr/>
          </p:nvSpPr>
          <p:spPr>
            <a:xfrm>
              <a:off x="1365984" y="1068217"/>
              <a:ext cx="684000" cy="385072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1.2</a:t>
              </a:r>
            </a:p>
          </p:txBody>
        </p:sp>
        <p:sp>
          <p:nvSpPr>
            <p:cNvPr id="11" name="Ellipsi 10"/>
            <p:cNvSpPr>
              <a:spLocks/>
            </p:cNvSpPr>
            <p:nvPr/>
          </p:nvSpPr>
          <p:spPr>
            <a:xfrm>
              <a:off x="810968" y="1065945"/>
              <a:ext cx="684000" cy="38507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1.1</a:t>
              </a:r>
            </a:p>
          </p:txBody>
        </p:sp>
        <p:sp>
          <p:nvSpPr>
            <p:cNvPr id="41" name="Pyöristetty suorakulmio 40"/>
            <p:cNvSpPr>
              <a:spLocks/>
            </p:cNvSpPr>
            <p:nvPr/>
          </p:nvSpPr>
          <p:spPr>
            <a:xfrm>
              <a:off x="1433194" y="4294037"/>
              <a:ext cx="1044000" cy="363600"/>
            </a:xfrm>
            <a:prstGeom prst="roundRect">
              <a:avLst/>
            </a:prstGeom>
            <a:solidFill>
              <a:srgbClr val="CC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133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621 500</a:t>
              </a:r>
            </a:p>
          </p:txBody>
        </p:sp>
        <p:sp>
          <p:nvSpPr>
            <p:cNvPr id="24" name="Pyöristetty suorakulmio 23"/>
            <p:cNvSpPr>
              <a:spLocks noChangeAspect="1"/>
            </p:cNvSpPr>
            <p:nvPr/>
          </p:nvSpPr>
          <p:spPr>
            <a:xfrm>
              <a:off x="313900" y="4294037"/>
              <a:ext cx="1044053" cy="36421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133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828 700</a:t>
              </a:r>
            </a:p>
          </p:txBody>
        </p:sp>
      </p:grpSp>
      <p:sp>
        <p:nvSpPr>
          <p:cNvPr id="32" name="Alatunnisteen paikkamerkki 32"/>
          <p:cNvSpPr txBox="1">
            <a:spLocks/>
          </p:cNvSpPr>
          <p:nvPr/>
        </p:nvSpPr>
        <p:spPr>
          <a:xfrm>
            <a:off x="6384936" y="6438283"/>
            <a:ext cx="4079169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800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067" dirty="0">
                <a:solidFill>
                  <a:schemeClr val="tx1"/>
                </a:solidFill>
                <a:effectLst/>
              </a:rPr>
              <a:t>Estimaatit: lähde Tilastokeskus 31.12.2016 (18-79 –</a:t>
            </a:r>
            <a:r>
              <a:rPr lang="fi-FI" sz="1067" dirty="0" err="1">
                <a:solidFill>
                  <a:schemeClr val="tx1"/>
                </a:solidFill>
                <a:effectLst/>
              </a:rPr>
              <a:t>vuotiaat</a:t>
            </a:r>
            <a:r>
              <a:rPr lang="fi-FI" sz="1067" dirty="0">
                <a:solidFill>
                  <a:schemeClr val="tx1"/>
                </a:solidFill>
                <a:effectLst/>
              </a:rPr>
              <a:t>) 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6856B498-94B7-48AC-AF84-DF1CEDF6BA3F}"/>
              </a:ext>
            </a:extLst>
          </p:cNvPr>
          <p:cNvSpPr/>
          <p:nvPr/>
        </p:nvSpPr>
        <p:spPr>
          <a:xfrm>
            <a:off x="0" y="0"/>
            <a:ext cx="12192000" cy="1033388"/>
          </a:xfrm>
          <a:prstGeom prst="rect">
            <a:avLst/>
          </a:prstGeom>
          <a:solidFill>
            <a:srgbClr val="323F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5" name="Kuva 34">
            <a:extLst>
              <a:ext uri="{FF2B5EF4-FFF2-40B4-BE49-F238E27FC236}">
                <a16:creationId xmlns:a16="http://schemas.microsoft.com/office/drawing/2014/main" id="{65DEBF6D-3E95-4FFD-8D11-1295D14AE2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2" b="36235"/>
          <a:stretch/>
        </p:blipFill>
        <p:spPr>
          <a:xfrm>
            <a:off x="7261" y="127456"/>
            <a:ext cx="4738916" cy="7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29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/>
        </p:nvSpPr>
        <p:spPr>
          <a:xfrm>
            <a:off x="299516" y="1424624"/>
            <a:ext cx="11617291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sz="240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6470" y="0"/>
            <a:ext cx="11072191" cy="1325563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467" dirty="0">
                <a:solidFill>
                  <a:schemeClr val="bg1"/>
                </a:solidFill>
                <a:latin typeface="+mn-lt"/>
              </a:rPr>
              <a:t>Segmentit dimensioilla</a:t>
            </a:r>
            <a:endParaRPr lang="fi-FI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Arvot 360 Kirkko - 2018</a:t>
            </a:r>
          </a:p>
        </p:txBody>
      </p:sp>
      <p:graphicFrame>
        <p:nvGraphicFramePr>
          <p:cNvPr id="16" name="Sisällön paikkamerkki 5"/>
          <p:cNvGraphicFramePr>
            <a:graphicFrameLocks/>
          </p:cNvGraphicFramePr>
          <p:nvPr>
            <p:extLst/>
          </p:nvPr>
        </p:nvGraphicFramePr>
        <p:xfrm>
          <a:off x="164125" y="1943200"/>
          <a:ext cx="11875476" cy="440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Ryhmä 4"/>
          <p:cNvGrpSpPr/>
          <p:nvPr/>
        </p:nvGrpSpPr>
        <p:grpSpPr>
          <a:xfrm>
            <a:off x="9973659" y="1661974"/>
            <a:ext cx="1877559" cy="1335149"/>
            <a:chOff x="7608626" y="1659410"/>
            <a:chExt cx="1408169" cy="1001362"/>
          </a:xfrm>
        </p:grpSpPr>
        <p:sp>
          <p:nvSpPr>
            <p:cNvPr id="2" name="Suorakulmio 1"/>
            <p:cNvSpPr/>
            <p:nvPr/>
          </p:nvSpPr>
          <p:spPr>
            <a:xfrm>
              <a:off x="7608626" y="1659410"/>
              <a:ext cx="1408169" cy="1620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9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1.1 Irralliset elämykselliset</a:t>
              </a:r>
            </a:p>
          </p:txBody>
        </p:sp>
        <p:sp>
          <p:nvSpPr>
            <p:cNvPr id="17" name="Suorakulmio 16"/>
            <p:cNvSpPr/>
            <p:nvPr/>
          </p:nvSpPr>
          <p:spPr>
            <a:xfrm>
              <a:off x="7610898" y="1866402"/>
              <a:ext cx="1405897" cy="162018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9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1.2 Irralliset suoriutujat</a:t>
              </a:r>
            </a:p>
          </p:txBody>
        </p:sp>
        <p:sp>
          <p:nvSpPr>
            <p:cNvPr id="18" name="Suorakulmio 17"/>
            <p:cNvSpPr/>
            <p:nvPr/>
          </p:nvSpPr>
          <p:spPr>
            <a:xfrm>
              <a:off x="7610899" y="2077946"/>
              <a:ext cx="1405896" cy="1620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9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Perinteelliset säilyttäjät</a:t>
              </a:r>
            </a:p>
          </p:txBody>
        </p:sp>
        <p:sp>
          <p:nvSpPr>
            <p:cNvPr id="19" name="Suorakulmio 18"/>
            <p:cNvSpPr/>
            <p:nvPr/>
          </p:nvSpPr>
          <p:spPr>
            <a:xfrm>
              <a:off x="7613170" y="2284938"/>
              <a:ext cx="1403625" cy="16201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9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Vastuulliset avomieliset</a:t>
              </a:r>
            </a:p>
          </p:txBody>
        </p:sp>
        <p:sp>
          <p:nvSpPr>
            <p:cNvPr id="20" name="Suorakulmio 19"/>
            <p:cNvSpPr/>
            <p:nvPr/>
          </p:nvSpPr>
          <p:spPr>
            <a:xfrm>
              <a:off x="7622267" y="2498754"/>
              <a:ext cx="1394528" cy="16201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9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Turvallisuushakuiset uskolliset</a:t>
              </a:r>
            </a:p>
          </p:txBody>
        </p:sp>
      </p:grpSp>
      <p:sp>
        <p:nvSpPr>
          <p:cNvPr id="12" name="Suorakulmio 11">
            <a:extLst>
              <a:ext uri="{FF2B5EF4-FFF2-40B4-BE49-F238E27FC236}">
                <a16:creationId xmlns:a16="http://schemas.microsoft.com/office/drawing/2014/main" id="{71D9D430-221F-4B57-B558-97E97D623DCD}"/>
              </a:ext>
            </a:extLst>
          </p:cNvPr>
          <p:cNvSpPr/>
          <p:nvPr/>
        </p:nvSpPr>
        <p:spPr>
          <a:xfrm>
            <a:off x="0" y="0"/>
            <a:ext cx="12192000" cy="1033388"/>
          </a:xfrm>
          <a:prstGeom prst="rect">
            <a:avLst/>
          </a:prstGeom>
          <a:solidFill>
            <a:srgbClr val="323F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739657E1-4C37-4BBC-AE7D-7F42AD9AB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2" b="36235"/>
          <a:stretch/>
        </p:blipFill>
        <p:spPr>
          <a:xfrm>
            <a:off x="7261" y="127456"/>
            <a:ext cx="4738916" cy="7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9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28DA64A3-2F59-4DEF-9AB6-0A98877E8068}"/>
              </a:ext>
            </a:extLst>
          </p:cNvPr>
          <p:cNvSpPr/>
          <p:nvPr/>
        </p:nvSpPr>
        <p:spPr>
          <a:xfrm>
            <a:off x="0" y="0"/>
            <a:ext cx="12192000" cy="1033388"/>
          </a:xfrm>
          <a:prstGeom prst="rect">
            <a:avLst/>
          </a:prstGeom>
          <a:solidFill>
            <a:srgbClr val="323F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B9E9A1B-F78C-4EC5-9567-2181126F2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2" b="36235"/>
          <a:stretch/>
        </p:blipFill>
        <p:spPr>
          <a:xfrm>
            <a:off x="7261" y="127456"/>
            <a:ext cx="4738916" cy="78982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053C7DDD-BC17-46E3-83CE-971C1681C2D3}"/>
              </a:ext>
            </a:extLst>
          </p:cNvPr>
          <p:cNvSpPr/>
          <p:nvPr/>
        </p:nvSpPr>
        <p:spPr>
          <a:xfrm>
            <a:off x="272144" y="1577691"/>
            <a:ext cx="3799114" cy="545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Jäsen360-tutkimus on ymmärrystä ihmisistä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Jäsen360 (2018 alkaen Arvot360 Kirkko) on tutkimus, joka on selvittää suomalaisten (18-79-vuotiaiden) suhtautumista uskontoon, kirkkoon, hengellisyyteen. Suhtautumista selitetään ihmisten elämäntavoilla, asenteilla ja elämänvaiheella.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Tutkimus kuvastaa sitä, että eri paikoissa asuu erilaista väkeä. Siksi myös suhtautuminen muun muassa seurakuntaan vaihtelee ihmisestä ihmiseen ja paikasta paikkaan.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 kirkkosegmenttien asenne kirkkoon kuulumiseen, seurakunnan jäsenyyteen, kirkon viestintään ja toimintaan osallistumiseen on ratkaisevan erilainen.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Segmenttijakaumat kuvaavat,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esimerkksi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kuinka Turun ja Kaarinan seurakuntayhtymän alueella asuvien asenteissa heijastuu suuren yliopistokaupungin ja sen lähialueen asukasrakenne.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72E7C854-459D-454E-A277-09694E3657AA}"/>
              </a:ext>
            </a:extLst>
          </p:cNvPr>
          <p:cNvSpPr/>
          <p:nvPr/>
        </p:nvSpPr>
        <p:spPr>
          <a:xfrm>
            <a:off x="4212504" y="357843"/>
            <a:ext cx="5091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+mj-lt"/>
              </a:rPr>
              <a:t>”Erilaista väkeä asuu eri paikoissa”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E273E81-CB03-411D-921A-6B0F877D9649}"/>
              </a:ext>
            </a:extLst>
          </p:cNvPr>
          <p:cNvSpPr txBox="1"/>
          <p:nvPr/>
        </p:nvSpPr>
        <p:spPr>
          <a:xfrm>
            <a:off x="10580914" y="100478"/>
            <a:ext cx="1549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Jaakko.kaartinen@ihminen360.fi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47C2F41F-E502-4990-B449-F87D2CFB6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61" y="1607457"/>
            <a:ext cx="7362779" cy="36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6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28DA64A3-2F59-4DEF-9AB6-0A98877E8068}"/>
              </a:ext>
            </a:extLst>
          </p:cNvPr>
          <p:cNvSpPr/>
          <p:nvPr/>
        </p:nvSpPr>
        <p:spPr>
          <a:xfrm>
            <a:off x="0" y="0"/>
            <a:ext cx="12192000" cy="1033388"/>
          </a:xfrm>
          <a:prstGeom prst="rect">
            <a:avLst/>
          </a:prstGeom>
          <a:solidFill>
            <a:srgbClr val="323F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B9E9A1B-F78C-4EC5-9567-2181126F2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2" b="36235"/>
          <a:stretch/>
        </p:blipFill>
        <p:spPr>
          <a:xfrm>
            <a:off x="7261" y="127456"/>
            <a:ext cx="4738916" cy="789820"/>
          </a:xfrm>
          <a:prstGeom prst="rect">
            <a:avLst/>
          </a:prstGeom>
        </p:spPr>
      </p:pic>
      <p:pic>
        <p:nvPicPr>
          <p:cNvPr id="14" name="Kuva 13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21590579-7394-48AB-B7C9-2C079945A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23626" r="9260" b="2067"/>
          <a:stretch/>
        </p:blipFill>
        <p:spPr>
          <a:xfrm>
            <a:off x="7455072" y="2044068"/>
            <a:ext cx="3996000" cy="2438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Kuva 19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330E10D8-5E6C-44BE-B1E5-0B602314AF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12"/>
          <a:stretch/>
        </p:blipFill>
        <p:spPr>
          <a:xfrm>
            <a:off x="8740596" y="4638602"/>
            <a:ext cx="1951985" cy="1890000"/>
          </a:xfrm>
          <a:prstGeom prst="rect">
            <a:avLst/>
          </a:prstGeom>
        </p:spPr>
      </p:pic>
      <p:pic>
        <p:nvPicPr>
          <p:cNvPr id="32" name="Kuva 31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560169D1-15E6-47E8-9215-C99863B4AB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2" r="-1"/>
          <a:stretch/>
        </p:blipFill>
        <p:spPr>
          <a:xfrm>
            <a:off x="6037008" y="1879863"/>
            <a:ext cx="732614" cy="1890006"/>
          </a:xfrm>
          <a:prstGeom prst="rect">
            <a:avLst/>
          </a:prstGeom>
        </p:spPr>
      </p:pic>
      <p:pic>
        <p:nvPicPr>
          <p:cNvPr id="33" name="Kuva 32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3035AC8A-6398-4640-8B5E-39130F6191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2"/>
          <a:stretch/>
        </p:blipFill>
        <p:spPr>
          <a:xfrm>
            <a:off x="10685207" y="4638602"/>
            <a:ext cx="746737" cy="1890000"/>
          </a:xfrm>
          <a:prstGeom prst="rect">
            <a:avLst/>
          </a:prstGeom>
        </p:spPr>
      </p:pic>
      <p:cxnSp>
        <p:nvCxnSpPr>
          <p:cNvPr id="30" name="Suora nuoliyhdysviiva 29">
            <a:extLst>
              <a:ext uri="{FF2B5EF4-FFF2-40B4-BE49-F238E27FC236}">
                <a16:creationId xmlns:a16="http://schemas.microsoft.com/office/drawing/2014/main" id="{0D29D274-DC7A-404A-89BF-DF0062F9C9AC}"/>
              </a:ext>
            </a:extLst>
          </p:cNvPr>
          <p:cNvCxnSpPr>
            <a:cxnSpLocks/>
          </p:cNvCxnSpPr>
          <p:nvPr/>
        </p:nvCxnSpPr>
        <p:spPr>
          <a:xfrm flipH="1">
            <a:off x="6248821" y="3643728"/>
            <a:ext cx="38157" cy="1267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89930135-FAF6-427B-B944-961014AECBE3}"/>
              </a:ext>
            </a:extLst>
          </p:cNvPr>
          <p:cNvCxnSpPr>
            <a:cxnSpLocks/>
          </p:cNvCxnSpPr>
          <p:nvPr/>
        </p:nvCxnSpPr>
        <p:spPr>
          <a:xfrm flipH="1" flipV="1">
            <a:off x="10110157" y="3429002"/>
            <a:ext cx="803649" cy="1295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orakulmio 35">
            <a:extLst>
              <a:ext uri="{FF2B5EF4-FFF2-40B4-BE49-F238E27FC236}">
                <a16:creationId xmlns:a16="http://schemas.microsoft.com/office/drawing/2014/main" id="{9BBCE691-286D-4AA2-ABA3-22ACC23F9492}"/>
              </a:ext>
            </a:extLst>
          </p:cNvPr>
          <p:cNvSpPr/>
          <p:nvPr/>
        </p:nvSpPr>
        <p:spPr>
          <a:xfrm>
            <a:off x="4513944" y="209390"/>
            <a:ext cx="4281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Irralliset suoriutujat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222D446-D807-4ED0-A3DD-131686441EE6}"/>
              </a:ext>
            </a:extLst>
          </p:cNvPr>
          <p:cNvSpPr txBox="1"/>
          <p:nvPr/>
        </p:nvSpPr>
        <p:spPr>
          <a:xfrm>
            <a:off x="10580914" y="100478"/>
            <a:ext cx="1549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Jaakko.kaartinen@ihminen360.fi</a:t>
            </a:r>
          </a:p>
        </p:txBody>
      </p:sp>
      <p:pic>
        <p:nvPicPr>
          <p:cNvPr id="13" name="Kuva 12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6D364A37-CDD1-4CD0-8374-B7F669110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26" y="1050216"/>
            <a:ext cx="8001835" cy="5807784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7B1875A5-9A99-4092-9867-D9EB401413A5}"/>
              </a:ext>
            </a:extLst>
          </p:cNvPr>
          <p:cNvSpPr txBox="1"/>
          <p:nvPr/>
        </p:nvSpPr>
        <p:spPr>
          <a:xfrm>
            <a:off x="303133" y="1308795"/>
            <a:ext cx="3594100" cy="25083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300" b="1" dirty="0"/>
              <a:t>Irralliset suoriutujat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Miehiä 88 %,  25-34 –vuotiaita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 dirty="0"/>
              <a:t>Segmenteistä irrallisilla löyhin side kirkkoon ja uskoon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 dirty="0"/>
              <a:t>Vähiten kirkkoon kuuluvia (55 %) , myös liittymisaikeita muita vähemmän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Lapsuudenkodista ei sidettä kristinuskoon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Koulutettuja kaupunkilaisia, myös pienemmistä kaupungeista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Sinkku-talouksia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Verkko-orientoituneita ja </a:t>
            </a:r>
            <a:r>
              <a:rPr lang="fi-FI" sz="900" dirty="0" err="1">
                <a:solidFill>
                  <a:prstClr val="black"/>
                </a:solidFill>
              </a:rPr>
              <a:t>minä-keskeisiä</a:t>
            </a:r>
            <a:endParaRPr lang="fi-FI" sz="900" dirty="0">
              <a:solidFill>
                <a:prstClr val="black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Materiaalinen menestys tärkeää, suoriutuminen ja oman panoksen merkitys tärkeää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Maahanmuuttokielteisyys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Yksilökeskeisyys, riippumattomuus muiden mielipiteistä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Kirkolla ei yhteiskunnallista roolia, keskittyminen vain hengellisiin tehtäviin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Muita kielteisempi suhtautuminen tasa-arvoiseen avioliittolakiin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Etäinen suhde kirkkoon ja kristinuskoon</a:t>
            </a:r>
            <a:endParaRPr lang="fi-FI" dirty="0"/>
          </a:p>
        </p:txBody>
      </p:sp>
      <p:graphicFrame>
        <p:nvGraphicFramePr>
          <p:cNvPr id="24" name="Kaavio 23">
            <a:extLst>
              <a:ext uri="{FF2B5EF4-FFF2-40B4-BE49-F238E27FC236}">
                <a16:creationId xmlns:a16="http://schemas.microsoft.com/office/drawing/2014/main" id="{95038612-DEE7-4D28-8829-E08A318EF1A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3133" y="4492627"/>
          <a:ext cx="3594100" cy="236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9188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28DA64A3-2F59-4DEF-9AB6-0A98877E8068}"/>
              </a:ext>
            </a:extLst>
          </p:cNvPr>
          <p:cNvSpPr/>
          <p:nvPr/>
        </p:nvSpPr>
        <p:spPr>
          <a:xfrm>
            <a:off x="0" y="0"/>
            <a:ext cx="12192000" cy="1033388"/>
          </a:xfrm>
          <a:prstGeom prst="rect">
            <a:avLst/>
          </a:prstGeom>
          <a:solidFill>
            <a:srgbClr val="323F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B9E9A1B-F78C-4EC5-9567-2181126F2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2" b="36235"/>
          <a:stretch/>
        </p:blipFill>
        <p:spPr>
          <a:xfrm>
            <a:off x="7261" y="127456"/>
            <a:ext cx="4738916" cy="789820"/>
          </a:xfrm>
          <a:prstGeom prst="rect">
            <a:avLst/>
          </a:prstGeom>
        </p:spPr>
      </p:pic>
      <p:sp>
        <p:nvSpPr>
          <p:cNvPr id="36" name="Suorakulmio 35">
            <a:extLst>
              <a:ext uri="{FF2B5EF4-FFF2-40B4-BE49-F238E27FC236}">
                <a16:creationId xmlns:a16="http://schemas.microsoft.com/office/drawing/2014/main" id="{9BBCE691-286D-4AA2-ABA3-22ACC23F9492}"/>
              </a:ext>
            </a:extLst>
          </p:cNvPr>
          <p:cNvSpPr/>
          <p:nvPr/>
        </p:nvSpPr>
        <p:spPr>
          <a:xfrm>
            <a:off x="4513944" y="209390"/>
            <a:ext cx="5064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Vastuulliset avomieliset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222D446-D807-4ED0-A3DD-131686441EE6}"/>
              </a:ext>
            </a:extLst>
          </p:cNvPr>
          <p:cNvSpPr txBox="1"/>
          <p:nvPr/>
        </p:nvSpPr>
        <p:spPr>
          <a:xfrm>
            <a:off x="10580914" y="100478"/>
            <a:ext cx="1549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Jaakko.kaartinen@ihminen360.fi</a:t>
            </a:r>
          </a:p>
        </p:txBody>
      </p:sp>
      <p:pic>
        <p:nvPicPr>
          <p:cNvPr id="4" name="Kuva 3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EA814D04-D1BA-4AF2-81CE-2D4204C8C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26" y="1050216"/>
            <a:ext cx="8001835" cy="5807784"/>
          </a:xfrm>
          <a:prstGeom prst="rect">
            <a:avLst/>
          </a:prstGeom>
        </p:spPr>
      </p:pic>
      <p:pic>
        <p:nvPicPr>
          <p:cNvPr id="6" name="Kuva 5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D7EF9588-9CC6-4232-9644-A94E5B2F0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25" y="1050216"/>
            <a:ext cx="8001835" cy="5807783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67263735-7592-4D59-8A4B-3BAEC5FC2E8E}"/>
              </a:ext>
            </a:extLst>
          </p:cNvPr>
          <p:cNvSpPr/>
          <p:nvPr/>
        </p:nvSpPr>
        <p:spPr>
          <a:xfrm>
            <a:off x="315686" y="1379020"/>
            <a:ext cx="3592285" cy="2960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i-FI" sz="1300" b="1" dirty="0"/>
              <a:t>Vastuulliset avomieliset</a:t>
            </a:r>
          </a:p>
          <a:p>
            <a:pPr>
              <a:lnSpc>
                <a:spcPct val="70000"/>
              </a:lnSpc>
            </a:pPr>
            <a:endParaRPr lang="fi-FI" sz="9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Naisia 62 %, miehiä 38 %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Kaksin eläviä pariskuntia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Korkeasti koulutettuja, tulot keskimääristä suuremmat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Eläkeläiset ja toimihenkilöt korostuva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Kohtalaisen vahva suhde kirkkoon, 66 % on jäseniä. Kirkosta eroamista ei niinkään harkita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Kiinnostuneita sisäisestä ja henkisestä kasvusta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Avoimuus muita kulttuureja ja uskontoja kohtaan, yhdenvertaisuus, avarakatseisuus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Sosiaalisuus, laajat ystäväpiirit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Vastuu muista ihmisistä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Ympäristöystävällisyys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Kokevat olevansa luterilaisia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Iltarukous opittu lapsuudenkodissa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Passiivisen myönteinen suhtautuminen kirkon rooliin ja työhön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Kirkolla on myös yhteiskunnallinen rooli ja sen tulisi auttaa enemmän heikompiosaisia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Toivovat kirkolta enemmän suvaitsevaisuutta, aktiivista kannanottoa ja keskustelua </a:t>
            </a:r>
          </a:p>
        </p:txBody>
      </p: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184053E1-0103-4F00-A6DF-33A93EA8D05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5686" y="4460432"/>
          <a:ext cx="3592285" cy="239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513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28DA64A3-2F59-4DEF-9AB6-0A98877E8068}"/>
              </a:ext>
            </a:extLst>
          </p:cNvPr>
          <p:cNvSpPr/>
          <p:nvPr/>
        </p:nvSpPr>
        <p:spPr>
          <a:xfrm>
            <a:off x="0" y="0"/>
            <a:ext cx="12192000" cy="1033388"/>
          </a:xfrm>
          <a:prstGeom prst="rect">
            <a:avLst/>
          </a:prstGeom>
          <a:solidFill>
            <a:srgbClr val="323F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B9E9A1B-F78C-4EC5-9567-2181126F2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2" b="36235"/>
          <a:stretch/>
        </p:blipFill>
        <p:spPr>
          <a:xfrm>
            <a:off x="7261" y="127456"/>
            <a:ext cx="4738916" cy="789820"/>
          </a:xfrm>
          <a:prstGeom prst="rect">
            <a:avLst/>
          </a:prstGeom>
        </p:spPr>
      </p:pic>
      <p:sp>
        <p:nvSpPr>
          <p:cNvPr id="36" name="Suorakulmio 35">
            <a:extLst>
              <a:ext uri="{FF2B5EF4-FFF2-40B4-BE49-F238E27FC236}">
                <a16:creationId xmlns:a16="http://schemas.microsoft.com/office/drawing/2014/main" id="{9BBCE691-286D-4AA2-ABA3-22ACC23F9492}"/>
              </a:ext>
            </a:extLst>
          </p:cNvPr>
          <p:cNvSpPr/>
          <p:nvPr/>
        </p:nvSpPr>
        <p:spPr>
          <a:xfrm>
            <a:off x="4513944" y="209390"/>
            <a:ext cx="6414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Turvallisuushakuiset uskolliset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222D446-D807-4ED0-A3DD-131686441EE6}"/>
              </a:ext>
            </a:extLst>
          </p:cNvPr>
          <p:cNvSpPr txBox="1"/>
          <p:nvPr/>
        </p:nvSpPr>
        <p:spPr>
          <a:xfrm>
            <a:off x="10580914" y="100478"/>
            <a:ext cx="1549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bg1">
                    <a:lumMod val="50000"/>
                  </a:schemeClr>
                </a:solidFill>
              </a:rPr>
              <a:t>Jaakko.kaartinen@ihminen360.fi</a:t>
            </a:r>
          </a:p>
        </p:txBody>
      </p:sp>
      <p:pic>
        <p:nvPicPr>
          <p:cNvPr id="8" name="Kuva 7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0C74C1B0-7D5D-4037-BA73-0D052A2B7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08" y="1044732"/>
            <a:ext cx="8009391" cy="5813268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6D7EA2B2-9D5C-4D86-AC90-BB1279C095DF}"/>
              </a:ext>
            </a:extLst>
          </p:cNvPr>
          <p:cNvSpPr/>
          <p:nvPr/>
        </p:nvSpPr>
        <p:spPr>
          <a:xfrm>
            <a:off x="315686" y="1379020"/>
            <a:ext cx="3592285" cy="3237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i-FI" sz="1300" b="1" dirty="0"/>
              <a:t>Turvallisuushakuiset uskolliset</a:t>
            </a:r>
          </a:p>
          <a:p>
            <a:pPr>
              <a:lnSpc>
                <a:spcPct val="70000"/>
              </a:lnSpc>
            </a:pPr>
            <a:endParaRPr lang="fi-FI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Naisia 56 %, miehiä 44 %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Yli 55-vuotiaita, erityisesti yli 65-vuotiaat korostuvat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Eläkeläisiä, keskimääräiset tai hieman matalammat talouden tulot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Vahvin suhde kirkkoon, 86 % on jäseniä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Perinteiset tavat tärkeitä, varovainen elämäntyyli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Elämän tarkoitusta etsitään uskonnon ja henkisen kehittymisen kautta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Avuliaita ja puuhakkaita, valmiita myös vapaaehtoistyöhön ja rahan lahjoittamiseen hyväntekeväisyyteen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Uskonto ja kirkkoon kuuluminen hyvin tärkeää, samoin seurakunnan palvelut. Aktiivisin osallistumaan seurakunnan toimintaan, 49 % rukoilee säännöllisesti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Kirkko on ennen kaikkea tarpeellinen ja tärkeä yhteisö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Hyvin perinteiset odotukset kirkon tehtävistä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Vahva side uskontoon ja kirkkoon jo lapsuudenkodista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Toivovat kirkolta keskittymistä hengellisiin tehtäviinsä, pitäytymistä raamatun opetuksessa ja kannan ottamista perheen ja avioliiton puolesta, mutta hyväksyvät myös kirkon yhteiskunnallisen roolin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Kokevat olevansa luterilaisia, kristittyjä, uskovia, uskonnollisia, kirkollisia ja hengellisiä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/>
              <a:t>Tärkein seurakunnan viestintäkanava on paikallislehti </a:t>
            </a:r>
          </a:p>
        </p:txBody>
      </p:sp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35A13CB3-9E9E-46C3-B2BE-94B4397EB4E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5686" y="4778828"/>
          <a:ext cx="3592285" cy="2090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741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Ryhmä 25">
            <a:extLst>
              <a:ext uri="{FF2B5EF4-FFF2-40B4-BE49-F238E27FC236}">
                <a16:creationId xmlns:a16="http://schemas.microsoft.com/office/drawing/2014/main" id="{978C0649-7FE5-4D37-8254-903B643C26DD}"/>
              </a:ext>
            </a:extLst>
          </p:cNvPr>
          <p:cNvGrpSpPr/>
          <p:nvPr/>
        </p:nvGrpSpPr>
        <p:grpSpPr>
          <a:xfrm>
            <a:off x="591403" y="635990"/>
            <a:ext cx="11009194" cy="7339464"/>
            <a:chOff x="2032000" y="719666"/>
            <a:chExt cx="8128000" cy="5418667"/>
          </a:xfrm>
        </p:grpSpPr>
        <p:graphicFrame>
          <p:nvGraphicFramePr>
            <p:cNvPr id="2" name="Kaaviokuva 1">
              <a:extLst>
                <a:ext uri="{FF2B5EF4-FFF2-40B4-BE49-F238E27FC236}">
                  <a16:creationId xmlns:a16="http://schemas.microsoft.com/office/drawing/2014/main" id="{D2F384FF-2CB8-42F8-BA13-0AD0D82AF0F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22499735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4" name="Nuoli: Oikea 23">
              <a:extLst>
                <a:ext uri="{FF2B5EF4-FFF2-40B4-BE49-F238E27FC236}">
                  <a16:creationId xmlns:a16="http://schemas.microsoft.com/office/drawing/2014/main" id="{CDD784A1-A312-4ECD-B9FD-744B2F72FC70}"/>
                </a:ext>
              </a:extLst>
            </p:cNvPr>
            <p:cNvSpPr/>
            <p:nvPr/>
          </p:nvSpPr>
          <p:spPr>
            <a:xfrm>
              <a:off x="2032000" y="4435522"/>
              <a:ext cx="8128000" cy="573206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8" name="Suorakulmio 27">
            <a:extLst>
              <a:ext uri="{FF2B5EF4-FFF2-40B4-BE49-F238E27FC236}">
                <a16:creationId xmlns:a16="http://schemas.microsoft.com/office/drawing/2014/main" id="{05F70B93-6725-44D0-9BCA-FAF7D10456D8}"/>
              </a:ext>
            </a:extLst>
          </p:cNvPr>
          <p:cNvSpPr/>
          <p:nvPr/>
        </p:nvSpPr>
        <p:spPr>
          <a:xfrm>
            <a:off x="647552" y="1260824"/>
            <a:ext cx="1074133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Datalähtöinen toiminta perustuu operoimiseen neljän osatekijän kanssa</a:t>
            </a:r>
          </a:p>
          <a:p>
            <a:endParaRPr lang="fi-FI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(1.) Kerätystä tutkimustiedosta (2.) muodostetaan asiakkaan tarpeiden mukaan (3.) toimenpiteitä (4.) kohdeyleisöjä varten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Tuotettu hyöty muodostuu tutkimustietoon perustuvien toimenpiteiden vaikutuksissa kohdeyleisöissä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Toimenpiteitä muuttamalla saadaan aikaan vaikutuksia kohdeyleisön toiminnassa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Mitä parempaan tietoon asiakkaan ymmärtäminen perustuu, sitä parempia toimenpiteitä voidaan kohdeyleisöille suunnitella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CE386746-BC15-49B6-B2BD-85DEFCC9E161}"/>
              </a:ext>
            </a:extLst>
          </p:cNvPr>
          <p:cNvSpPr/>
          <p:nvPr/>
        </p:nvSpPr>
        <p:spPr>
          <a:xfrm>
            <a:off x="0" y="0"/>
            <a:ext cx="12192000" cy="1033388"/>
          </a:xfrm>
          <a:prstGeom prst="rect">
            <a:avLst/>
          </a:prstGeom>
          <a:solidFill>
            <a:srgbClr val="323F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B6B8465-6DB6-4CCA-83DF-90B85736A5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2" b="36235"/>
          <a:stretch/>
        </p:blipFill>
        <p:spPr>
          <a:xfrm>
            <a:off x="7261" y="127456"/>
            <a:ext cx="4738916" cy="7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1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uoli: Oikea 59">
            <a:extLst>
              <a:ext uri="{FF2B5EF4-FFF2-40B4-BE49-F238E27FC236}">
                <a16:creationId xmlns:a16="http://schemas.microsoft.com/office/drawing/2014/main" id="{B0599B21-A18B-4E16-A300-A5A427E0F83B}"/>
              </a:ext>
            </a:extLst>
          </p:cNvPr>
          <p:cNvSpPr/>
          <p:nvPr/>
        </p:nvSpPr>
        <p:spPr>
          <a:xfrm rot="19700625" flipV="1">
            <a:off x="4887109" y="3474788"/>
            <a:ext cx="3204000" cy="162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Nuoli: Oikea 53">
            <a:extLst>
              <a:ext uri="{FF2B5EF4-FFF2-40B4-BE49-F238E27FC236}">
                <a16:creationId xmlns:a16="http://schemas.microsoft.com/office/drawing/2014/main" id="{1B06FFE2-88F6-43A7-A5E0-8C2840DBFF7F}"/>
              </a:ext>
            </a:extLst>
          </p:cNvPr>
          <p:cNvSpPr/>
          <p:nvPr/>
        </p:nvSpPr>
        <p:spPr>
          <a:xfrm>
            <a:off x="5810454" y="1778073"/>
            <a:ext cx="1768510" cy="1607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E35F71D-6488-4FC8-BB5C-A06D5FEE6E65}"/>
              </a:ext>
            </a:extLst>
          </p:cNvPr>
          <p:cNvSpPr txBox="1"/>
          <p:nvPr/>
        </p:nvSpPr>
        <p:spPr>
          <a:xfrm>
            <a:off x="452176" y="1341018"/>
            <a:ext cx="16780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Asiakastieto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</a:rPr>
              <a:t>Millaista asiakastieto 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</a:rPr>
              <a:t>Mihin tarpeisiin se vastaa?</a:t>
            </a:r>
          </a:p>
        </p:txBody>
      </p:sp>
      <p:sp>
        <p:nvSpPr>
          <p:cNvPr id="3" name="Nuoli: Oikea 2">
            <a:extLst>
              <a:ext uri="{FF2B5EF4-FFF2-40B4-BE49-F238E27FC236}">
                <a16:creationId xmlns:a16="http://schemas.microsoft.com/office/drawing/2014/main" id="{C14190ED-6A85-4034-859D-5DA34B179A66}"/>
              </a:ext>
            </a:extLst>
          </p:cNvPr>
          <p:cNvSpPr/>
          <p:nvPr/>
        </p:nvSpPr>
        <p:spPr>
          <a:xfrm>
            <a:off x="2351315" y="1795797"/>
            <a:ext cx="1768510" cy="1607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Nuoli: Oikea 25">
            <a:extLst>
              <a:ext uri="{FF2B5EF4-FFF2-40B4-BE49-F238E27FC236}">
                <a16:creationId xmlns:a16="http://schemas.microsoft.com/office/drawing/2014/main" id="{81A44465-4A71-4F84-8BA2-CBF5D321306D}"/>
              </a:ext>
            </a:extLst>
          </p:cNvPr>
          <p:cNvSpPr/>
          <p:nvPr/>
        </p:nvSpPr>
        <p:spPr>
          <a:xfrm rot="1503207">
            <a:off x="2183528" y="2570429"/>
            <a:ext cx="1768510" cy="1607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Nuoli: Oikea 27">
            <a:extLst>
              <a:ext uri="{FF2B5EF4-FFF2-40B4-BE49-F238E27FC236}">
                <a16:creationId xmlns:a16="http://schemas.microsoft.com/office/drawing/2014/main" id="{EAC13B65-07AA-46C5-9A4A-E7FAB07374C3}"/>
              </a:ext>
            </a:extLst>
          </p:cNvPr>
          <p:cNvSpPr/>
          <p:nvPr/>
        </p:nvSpPr>
        <p:spPr>
          <a:xfrm rot="3434265">
            <a:off x="1637410" y="3278830"/>
            <a:ext cx="1768510" cy="1607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D1F75EB4-425E-4998-B3AE-05BF7C111C3E}"/>
              </a:ext>
            </a:extLst>
          </p:cNvPr>
          <p:cNvSpPr txBox="1"/>
          <p:nvPr/>
        </p:nvSpPr>
        <p:spPr>
          <a:xfrm>
            <a:off x="4270549" y="1559815"/>
            <a:ext cx="167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Kohdennettu markkinointi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821A03BF-2607-4A39-974A-F021D1173B73}"/>
              </a:ext>
            </a:extLst>
          </p:cNvPr>
          <p:cNvSpPr txBox="1"/>
          <p:nvPr/>
        </p:nvSpPr>
        <p:spPr>
          <a:xfrm>
            <a:off x="2827543" y="4218228"/>
            <a:ext cx="2131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Tutkimuskokonaisuus asiakas- ja toimiala-tiedon ympärillä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6D8A71C9-C26D-40EE-B7D7-AB16F713F6B8}"/>
              </a:ext>
            </a:extLst>
          </p:cNvPr>
          <p:cNvSpPr txBox="1"/>
          <p:nvPr/>
        </p:nvSpPr>
        <p:spPr>
          <a:xfrm>
            <a:off x="4005315" y="2774924"/>
            <a:ext cx="167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Asiakastietoa hyödyntävä analytiikka</a:t>
            </a:r>
          </a:p>
        </p:txBody>
      </p:sp>
      <p:grpSp>
        <p:nvGrpSpPr>
          <p:cNvPr id="58" name="Ryhmä 57">
            <a:extLst>
              <a:ext uri="{FF2B5EF4-FFF2-40B4-BE49-F238E27FC236}">
                <a16:creationId xmlns:a16="http://schemas.microsoft.com/office/drawing/2014/main" id="{34F3EC2F-F4C1-4B6E-8BBD-585851EDA47F}"/>
              </a:ext>
            </a:extLst>
          </p:cNvPr>
          <p:cNvGrpSpPr/>
          <p:nvPr/>
        </p:nvGrpSpPr>
        <p:grpSpPr>
          <a:xfrm rot="1283780">
            <a:off x="3223458" y="4702550"/>
            <a:ext cx="1794246" cy="2478666"/>
            <a:chOff x="4338310" y="3323454"/>
            <a:chExt cx="1643362" cy="2238049"/>
          </a:xfrm>
        </p:grpSpPr>
        <p:sp>
          <p:nvSpPr>
            <p:cNvPr id="35" name="Tekstiruutu 34">
              <a:extLst>
                <a:ext uri="{FF2B5EF4-FFF2-40B4-BE49-F238E27FC236}">
                  <a16:creationId xmlns:a16="http://schemas.microsoft.com/office/drawing/2014/main" id="{50BE70EA-8156-476D-A88C-F1F64DD64CD9}"/>
                </a:ext>
              </a:extLst>
            </p:cNvPr>
            <p:cNvSpPr txBox="1"/>
            <p:nvPr/>
          </p:nvSpPr>
          <p:spPr>
            <a:xfrm rot="18633422">
              <a:off x="4372859" y="4027481"/>
              <a:ext cx="17466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Tieto</a:t>
              </a:r>
            </a:p>
          </p:txBody>
        </p:sp>
        <p:sp>
          <p:nvSpPr>
            <p:cNvPr id="36" name="Tekstiruutu 35">
              <a:extLst>
                <a:ext uri="{FF2B5EF4-FFF2-40B4-BE49-F238E27FC236}">
                  <a16:creationId xmlns:a16="http://schemas.microsoft.com/office/drawing/2014/main" id="{74F7C3DD-1D6E-44A2-9F84-1A625CF67FD8}"/>
                </a:ext>
              </a:extLst>
            </p:cNvPr>
            <p:cNvSpPr txBox="1"/>
            <p:nvPr/>
          </p:nvSpPr>
          <p:spPr>
            <a:xfrm rot="18687877">
              <a:off x="4566355" y="4518923"/>
              <a:ext cx="17466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Toimenpiteet</a:t>
              </a:r>
            </a:p>
          </p:txBody>
        </p:sp>
        <p:grpSp>
          <p:nvGrpSpPr>
            <p:cNvPr id="53" name="Ryhmä 52">
              <a:extLst>
                <a:ext uri="{FF2B5EF4-FFF2-40B4-BE49-F238E27FC236}">
                  <a16:creationId xmlns:a16="http://schemas.microsoft.com/office/drawing/2014/main" id="{75C42C14-646B-4490-927B-2E597BBB3AAD}"/>
                </a:ext>
              </a:extLst>
            </p:cNvPr>
            <p:cNvGrpSpPr/>
            <p:nvPr/>
          </p:nvGrpSpPr>
          <p:grpSpPr>
            <a:xfrm rot="171382">
              <a:off x="4338310" y="3349036"/>
              <a:ext cx="1643362" cy="2195848"/>
              <a:chOff x="4408945" y="3111571"/>
              <a:chExt cx="1698180" cy="2269091"/>
            </a:xfrm>
          </p:grpSpPr>
          <p:sp>
            <p:nvSpPr>
              <p:cNvPr id="37" name="Tekstiruutu 36">
                <a:extLst>
                  <a:ext uri="{FF2B5EF4-FFF2-40B4-BE49-F238E27FC236}">
                    <a16:creationId xmlns:a16="http://schemas.microsoft.com/office/drawing/2014/main" id="{D9810D6C-357B-4A0D-B977-60A16564C2F8}"/>
                  </a:ext>
                </a:extLst>
              </p:cNvPr>
              <p:cNvSpPr txBox="1"/>
              <p:nvPr/>
            </p:nvSpPr>
            <p:spPr>
              <a:xfrm rot="19303138">
                <a:off x="4408945" y="5005566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38" name="Tekstiruutu 37">
                <a:extLst>
                  <a:ext uri="{FF2B5EF4-FFF2-40B4-BE49-F238E27FC236}">
                    <a16:creationId xmlns:a16="http://schemas.microsoft.com/office/drawing/2014/main" id="{AC24BE10-0E13-4922-B2F2-A3BB5B094D25}"/>
                  </a:ext>
                </a:extLst>
              </p:cNvPr>
              <p:cNvSpPr txBox="1"/>
              <p:nvPr/>
            </p:nvSpPr>
            <p:spPr>
              <a:xfrm rot="19070139">
                <a:off x="4540357" y="4887006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39" name="Tekstiruutu 38">
                <a:extLst>
                  <a:ext uri="{FF2B5EF4-FFF2-40B4-BE49-F238E27FC236}">
                    <a16:creationId xmlns:a16="http://schemas.microsoft.com/office/drawing/2014/main" id="{136CE9E0-F128-4EE1-9A9E-69A0EF2C33F9}"/>
                  </a:ext>
                </a:extLst>
              </p:cNvPr>
              <p:cNvSpPr txBox="1"/>
              <p:nvPr/>
            </p:nvSpPr>
            <p:spPr>
              <a:xfrm rot="18964524">
                <a:off x="4656967" y="4772916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40" name="Tekstiruutu 39">
                <a:extLst>
                  <a:ext uri="{FF2B5EF4-FFF2-40B4-BE49-F238E27FC236}">
                    <a16:creationId xmlns:a16="http://schemas.microsoft.com/office/drawing/2014/main" id="{13BF6CAE-7688-4A0B-A02F-A4BD02CA8828}"/>
                  </a:ext>
                </a:extLst>
              </p:cNvPr>
              <p:cNvSpPr txBox="1"/>
              <p:nvPr/>
            </p:nvSpPr>
            <p:spPr>
              <a:xfrm rot="18937133">
                <a:off x="4737227" y="4700665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41" name="Tekstiruutu 40">
                <a:extLst>
                  <a:ext uri="{FF2B5EF4-FFF2-40B4-BE49-F238E27FC236}">
                    <a16:creationId xmlns:a16="http://schemas.microsoft.com/office/drawing/2014/main" id="{274A2641-7D99-415A-8F08-E99488078311}"/>
                  </a:ext>
                </a:extLst>
              </p:cNvPr>
              <p:cNvSpPr txBox="1"/>
              <p:nvPr/>
            </p:nvSpPr>
            <p:spPr>
              <a:xfrm rot="18826894">
                <a:off x="4850267" y="4574945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42" name="Tekstiruutu 41">
                <a:extLst>
                  <a:ext uri="{FF2B5EF4-FFF2-40B4-BE49-F238E27FC236}">
                    <a16:creationId xmlns:a16="http://schemas.microsoft.com/office/drawing/2014/main" id="{97AD51F7-723C-427A-8DD5-0C64D4EC9821}"/>
                  </a:ext>
                </a:extLst>
              </p:cNvPr>
              <p:cNvSpPr txBox="1"/>
              <p:nvPr/>
            </p:nvSpPr>
            <p:spPr>
              <a:xfrm rot="18642336">
                <a:off x="4963494" y="4439526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43" name="Tekstiruutu 42">
                <a:extLst>
                  <a:ext uri="{FF2B5EF4-FFF2-40B4-BE49-F238E27FC236}">
                    <a16:creationId xmlns:a16="http://schemas.microsoft.com/office/drawing/2014/main" id="{2C9FE043-C3E9-4D78-BC7B-44FF7A403351}"/>
                  </a:ext>
                </a:extLst>
              </p:cNvPr>
              <p:cNvSpPr txBox="1"/>
              <p:nvPr/>
            </p:nvSpPr>
            <p:spPr>
              <a:xfrm rot="18612447">
                <a:off x="5071638" y="4310396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44" name="Tekstiruutu 43">
                <a:extLst>
                  <a:ext uri="{FF2B5EF4-FFF2-40B4-BE49-F238E27FC236}">
                    <a16:creationId xmlns:a16="http://schemas.microsoft.com/office/drawing/2014/main" id="{EFA4FB12-A676-473F-91FE-7F09960F82C4}"/>
                  </a:ext>
                </a:extLst>
              </p:cNvPr>
              <p:cNvSpPr txBox="1"/>
              <p:nvPr/>
            </p:nvSpPr>
            <p:spPr>
              <a:xfrm rot="18382045">
                <a:off x="5158545" y="4173934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R</a:t>
                </a:r>
              </a:p>
            </p:txBody>
          </p:sp>
          <p:sp>
            <p:nvSpPr>
              <p:cNvPr id="45" name="Tekstiruutu 44">
                <a:extLst>
                  <a:ext uri="{FF2B5EF4-FFF2-40B4-BE49-F238E27FC236}">
                    <a16:creationId xmlns:a16="http://schemas.microsoft.com/office/drawing/2014/main" id="{66D56D66-9240-4B9D-89E2-85D7ED858402}"/>
                  </a:ext>
                </a:extLst>
              </p:cNvPr>
              <p:cNvSpPr txBox="1"/>
              <p:nvPr/>
            </p:nvSpPr>
            <p:spPr>
              <a:xfrm rot="18355954">
                <a:off x="5250621" y="4048135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46" name="Tekstiruutu 45">
                <a:extLst>
                  <a:ext uri="{FF2B5EF4-FFF2-40B4-BE49-F238E27FC236}">
                    <a16:creationId xmlns:a16="http://schemas.microsoft.com/office/drawing/2014/main" id="{69F57A03-04AF-4E34-9630-61F7E119F986}"/>
                  </a:ext>
                </a:extLst>
              </p:cNvPr>
              <p:cNvSpPr txBox="1"/>
              <p:nvPr/>
            </p:nvSpPr>
            <p:spPr>
              <a:xfrm rot="18149994">
                <a:off x="5335151" y="3906792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J</a:t>
                </a:r>
              </a:p>
            </p:txBody>
          </p:sp>
          <p:sp>
            <p:nvSpPr>
              <p:cNvPr id="47" name="Tekstiruutu 46">
                <a:extLst>
                  <a:ext uri="{FF2B5EF4-FFF2-40B4-BE49-F238E27FC236}">
                    <a16:creationId xmlns:a16="http://schemas.microsoft.com/office/drawing/2014/main" id="{1A62F5F7-BF8D-493F-AB1B-A1F8A2B8B816}"/>
                  </a:ext>
                </a:extLst>
              </p:cNvPr>
              <p:cNvSpPr txBox="1"/>
              <p:nvPr/>
            </p:nvSpPr>
            <p:spPr>
              <a:xfrm rot="17993543">
                <a:off x="5393791" y="3798366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48" name="Tekstiruutu 47">
                <a:extLst>
                  <a:ext uri="{FF2B5EF4-FFF2-40B4-BE49-F238E27FC236}">
                    <a16:creationId xmlns:a16="http://schemas.microsoft.com/office/drawing/2014/main" id="{C7ADD5F2-AAB7-4A44-897D-BC14E132D4F2}"/>
                  </a:ext>
                </a:extLst>
              </p:cNvPr>
              <p:cNvSpPr txBox="1"/>
              <p:nvPr/>
            </p:nvSpPr>
            <p:spPr>
              <a:xfrm rot="17794859">
                <a:off x="5466451" y="3647739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P</a:t>
                </a:r>
              </a:p>
            </p:txBody>
          </p:sp>
          <p:sp>
            <p:nvSpPr>
              <p:cNvPr id="49" name="Tekstiruutu 48">
                <a:extLst>
                  <a:ext uri="{FF2B5EF4-FFF2-40B4-BE49-F238E27FC236}">
                    <a16:creationId xmlns:a16="http://schemas.microsoft.com/office/drawing/2014/main" id="{56CAE42D-E67D-4FEF-8AED-29CFBB325ED2}"/>
                  </a:ext>
                </a:extLst>
              </p:cNvPr>
              <p:cNvSpPr txBox="1"/>
              <p:nvPr/>
            </p:nvSpPr>
            <p:spPr>
              <a:xfrm rot="17757166">
                <a:off x="5535559" y="3530781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50" name="Tekstiruutu 49">
                <a:extLst>
                  <a:ext uri="{FF2B5EF4-FFF2-40B4-BE49-F238E27FC236}">
                    <a16:creationId xmlns:a16="http://schemas.microsoft.com/office/drawing/2014/main" id="{63640E37-579F-4573-9E2E-E57A5F27BB10}"/>
                  </a:ext>
                </a:extLst>
              </p:cNvPr>
              <p:cNvSpPr txBox="1"/>
              <p:nvPr/>
            </p:nvSpPr>
            <p:spPr>
              <a:xfrm rot="17786566">
                <a:off x="5578087" y="3435090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51" name="Tekstiruutu 50">
                <a:extLst>
                  <a:ext uri="{FF2B5EF4-FFF2-40B4-BE49-F238E27FC236}">
                    <a16:creationId xmlns:a16="http://schemas.microsoft.com/office/drawing/2014/main" id="{DCFE9648-594A-4D22-A1F7-33104DD6BF48}"/>
                  </a:ext>
                </a:extLst>
              </p:cNvPr>
              <p:cNvSpPr txBox="1"/>
              <p:nvPr/>
            </p:nvSpPr>
            <p:spPr>
              <a:xfrm rot="17469047">
                <a:off x="5647195" y="3275598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T</a:t>
                </a:r>
              </a:p>
            </p:txBody>
          </p:sp>
          <p:sp>
            <p:nvSpPr>
              <p:cNvPr id="52" name="Tekstiruutu 51">
                <a:extLst>
                  <a:ext uri="{FF2B5EF4-FFF2-40B4-BE49-F238E27FC236}">
                    <a16:creationId xmlns:a16="http://schemas.microsoft.com/office/drawing/2014/main" id="{C97696EB-2815-4A4F-A73C-670958B27C63}"/>
                  </a:ext>
                </a:extLst>
              </p:cNvPr>
              <p:cNvSpPr txBox="1"/>
              <p:nvPr/>
            </p:nvSpPr>
            <p:spPr>
              <a:xfrm rot="17502844">
                <a:off x="5695149" y="3148451"/>
                <a:ext cx="448855" cy="3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solidFill>
                      <a:schemeClr val="bg1">
                        <a:lumMod val="65000"/>
                      </a:schemeClr>
                    </a:solidFill>
                  </a:rPr>
                  <a:t>A</a:t>
                </a:r>
              </a:p>
            </p:txBody>
          </p:sp>
        </p:grpSp>
      </p:grpSp>
      <p:sp>
        <p:nvSpPr>
          <p:cNvPr id="55" name="Tekstiruutu 54">
            <a:extLst>
              <a:ext uri="{FF2B5EF4-FFF2-40B4-BE49-F238E27FC236}">
                <a16:creationId xmlns:a16="http://schemas.microsoft.com/office/drawing/2014/main" id="{23312FC5-1624-4580-A624-B10A7206E76A}"/>
              </a:ext>
            </a:extLst>
          </p:cNvPr>
          <p:cNvSpPr txBox="1"/>
          <p:nvPr/>
        </p:nvSpPr>
        <p:spPr>
          <a:xfrm>
            <a:off x="7889972" y="1535294"/>
            <a:ext cx="167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DMP-yleisöt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Rekisterit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Kampanja-toteutukset</a:t>
            </a:r>
          </a:p>
        </p:txBody>
      </p:sp>
      <p:sp>
        <p:nvSpPr>
          <p:cNvPr id="56" name="Nuoli: Oikea 55">
            <a:extLst>
              <a:ext uri="{FF2B5EF4-FFF2-40B4-BE49-F238E27FC236}">
                <a16:creationId xmlns:a16="http://schemas.microsoft.com/office/drawing/2014/main" id="{CED5C925-4744-452B-8B4E-C928E9E5D161}"/>
              </a:ext>
            </a:extLst>
          </p:cNvPr>
          <p:cNvSpPr/>
          <p:nvPr/>
        </p:nvSpPr>
        <p:spPr>
          <a:xfrm rot="1503207">
            <a:off x="5243383" y="3950184"/>
            <a:ext cx="1768510" cy="1607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16E714DB-C4B8-4D49-9C1F-46414EE292FB}"/>
              </a:ext>
            </a:extLst>
          </p:cNvPr>
          <p:cNvSpPr txBox="1"/>
          <p:nvPr/>
        </p:nvSpPr>
        <p:spPr>
          <a:xfrm>
            <a:off x="7298754" y="4307530"/>
            <a:ext cx="3134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Profiloinnit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Sivustoliikenteen analyysit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Markkinointitoimenpiteiden mittaus ja analyysi</a:t>
            </a:r>
          </a:p>
        </p:txBody>
      </p:sp>
      <p:sp>
        <p:nvSpPr>
          <p:cNvPr id="59" name="Nuoli: Oikea 58">
            <a:extLst>
              <a:ext uri="{FF2B5EF4-FFF2-40B4-BE49-F238E27FC236}">
                <a16:creationId xmlns:a16="http://schemas.microsoft.com/office/drawing/2014/main" id="{E365A94C-C683-4F38-9C28-475FB10C0C12}"/>
              </a:ext>
            </a:extLst>
          </p:cNvPr>
          <p:cNvSpPr/>
          <p:nvPr/>
        </p:nvSpPr>
        <p:spPr>
          <a:xfrm>
            <a:off x="5102538" y="4631240"/>
            <a:ext cx="1768510" cy="16077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C283E12A-1B53-4F35-8D98-C0ADB93024C1}"/>
              </a:ext>
            </a:extLst>
          </p:cNvPr>
          <p:cNvGrpSpPr/>
          <p:nvPr/>
        </p:nvGrpSpPr>
        <p:grpSpPr>
          <a:xfrm>
            <a:off x="-2533187" y="-2182689"/>
            <a:ext cx="8903936" cy="8964000"/>
            <a:chOff x="-2666749" y="-1874463"/>
            <a:chExt cx="8802713" cy="8964000"/>
          </a:xfrm>
        </p:grpSpPr>
        <p:sp>
          <p:nvSpPr>
            <p:cNvPr id="32" name="Kaari 31">
              <a:extLst>
                <a:ext uri="{FF2B5EF4-FFF2-40B4-BE49-F238E27FC236}">
                  <a16:creationId xmlns:a16="http://schemas.microsoft.com/office/drawing/2014/main" id="{D992E395-E27C-4D52-AB69-D5C49BD0BE86}"/>
                </a:ext>
              </a:extLst>
            </p:cNvPr>
            <p:cNvSpPr/>
            <p:nvPr/>
          </p:nvSpPr>
          <p:spPr>
            <a:xfrm rot="4622606">
              <a:off x="-2666749" y="-1693231"/>
              <a:ext cx="8640000" cy="8640000"/>
            </a:xfrm>
            <a:prstGeom prst="arc">
              <a:avLst>
                <a:gd name="adj1" fmla="val 1619999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Kaari 32">
              <a:extLst>
                <a:ext uri="{FF2B5EF4-FFF2-40B4-BE49-F238E27FC236}">
                  <a16:creationId xmlns:a16="http://schemas.microsoft.com/office/drawing/2014/main" id="{35CF1AC2-5BD6-40E2-91CA-74128A34FB88}"/>
                </a:ext>
              </a:extLst>
            </p:cNvPr>
            <p:cNvSpPr/>
            <p:nvPr/>
          </p:nvSpPr>
          <p:spPr>
            <a:xfrm rot="4622606">
              <a:off x="-2666036" y="-1712463"/>
              <a:ext cx="8964000" cy="8640000"/>
            </a:xfrm>
            <a:prstGeom prst="arc">
              <a:avLst>
                <a:gd name="adj1" fmla="val 1619999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3" name="Suorakulmio 62">
            <a:extLst>
              <a:ext uri="{FF2B5EF4-FFF2-40B4-BE49-F238E27FC236}">
                <a16:creationId xmlns:a16="http://schemas.microsoft.com/office/drawing/2014/main" id="{5012E424-06FC-4123-AAF7-517D627016C7}"/>
              </a:ext>
            </a:extLst>
          </p:cNvPr>
          <p:cNvSpPr/>
          <p:nvPr/>
        </p:nvSpPr>
        <p:spPr>
          <a:xfrm>
            <a:off x="0" y="0"/>
            <a:ext cx="12192000" cy="1033388"/>
          </a:xfrm>
          <a:prstGeom prst="rect">
            <a:avLst/>
          </a:prstGeom>
          <a:solidFill>
            <a:srgbClr val="323F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4" name="Kuva 63">
            <a:extLst>
              <a:ext uri="{FF2B5EF4-FFF2-40B4-BE49-F238E27FC236}">
                <a16:creationId xmlns:a16="http://schemas.microsoft.com/office/drawing/2014/main" id="{203E9576-CD91-43D2-A882-0A616A21F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2" b="36235"/>
          <a:stretch/>
        </p:blipFill>
        <p:spPr>
          <a:xfrm>
            <a:off x="7261" y="127456"/>
            <a:ext cx="4738916" cy="7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01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7332</TotalTime>
  <Words>1245</Words>
  <Application>Microsoft Office PowerPoint</Application>
  <PresentationFormat>Laajakuva</PresentationFormat>
  <Paragraphs>254</Paragraphs>
  <Slides>14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Verdana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Kaartinen Jaakko</dc:creator>
  <cp:lastModifiedBy>Eija Kilgast</cp:lastModifiedBy>
  <cp:revision>49</cp:revision>
  <dcterms:created xsi:type="dcterms:W3CDTF">2018-03-02T11:05:34Z</dcterms:created>
  <dcterms:modified xsi:type="dcterms:W3CDTF">2019-04-11T11:26:54Z</dcterms:modified>
</cp:coreProperties>
</file>