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3"/>
  </p:notesMasterIdLst>
  <p:handoutMasterIdLst>
    <p:handoutMasterId r:id="rId14"/>
  </p:handoutMasterIdLst>
  <p:sldIdLst>
    <p:sldId id="271" r:id="rId5"/>
    <p:sldId id="269" r:id="rId6"/>
    <p:sldId id="273" r:id="rId7"/>
    <p:sldId id="265" r:id="rId8"/>
    <p:sldId id="274" r:id="rId9"/>
    <p:sldId id="276" r:id="rId10"/>
    <p:sldId id="277" r:id="rId11"/>
    <p:sldId id="268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91C"/>
    <a:srgbClr val="E36729"/>
    <a:srgbClr val="D8117D"/>
    <a:srgbClr val="E780A9"/>
    <a:srgbClr val="B9D137"/>
    <a:srgbClr val="00A2C0"/>
    <a:srgbClr val="71297A"/>
    <a:srgbClr val="00B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0" autoAdjust="0"/>
    <p:restoredTop sz="94690"/>
  </p:normalViewPr>
  <p:slideViewPr>
    <p:cSldViewPr snapToGrid="0" snapToObjects="1">
      <p:cViewPr varScale="1">
        <p:scale>
          <a:sx n="44" d="100"/>
          <a:sy n="44" d="100"/>
        </p:scale>
        <p:origin x="1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24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37242-9151-477C-A2AE-8BFD1B6B6475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9EEB-6E41-4A45-8A94-B615C94E4B1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5542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78BE9-B707-ED47-9666-979D14534385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3D817-A492-474E-970C-BEFE2644E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417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fi-FI" dirty="0"/>
              <a:t>Otsikko (välilehti)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CE60-CF13-E74E-B2D3-9A259FB08EA8}" type="datetimeFigureOut">
              <a:rPr lang="fi-FI" smtClean="0"/>
              <a:t>6.12.2019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50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9291918" y="6392582"/>
            <a:ext cx="2743200" cy="365125"/>
          </a:xfrm>
          <a:prstGeom prst="rect">
            <a:avLst/>
          </a:prstGeom>
        </p:spPr>
        <p:txBody>
          <a:bodyPr/>
          <a:lstStyle/>
          <a:p>
            <a:fld id="{621209AA-3ED9-904E-A8AC-7D0AD2960F83}" type="datetimeFigureOut">
              <a:rPr lang="fi-FI" smtClean="0"/>
              <a:t>6.12.2019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340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363635" y="6428070"/>
            <a:ext cx="2743200" cy="365125"/>
          </a:xfrm>
          <a:prstGeom prst="rect">
            <a:avLst/>
          </a:prstGeom>
        </p:spPr>
        <p:txBody>
          <a:bodyPr/>
          <a:lstStyle/>
          <a:p>
            <a:fld id="{35CF9CD1-5A7E-A849-B9F4-B4FBBAEFEE97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fi-FI" dirty="0"/>
              <a:t>Otsikko (välilehti)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17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372600" y="6392584"/>
            <a:ext cx="2743200" cy="365125"/>
          </a:xfrm>
          <a:prstGeom prst="rect">
            <a:avLst/>
          </a:prstGeom>
        </p:spPr>
        <p:txBody>
          <a:bodyPr/>
          <a:lstStyle/>
          <a:p>
            <a:fld id="{35CF9CD1-5A7E-A849-B9F4-B4FBBAEFEE97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57293"/>
            <a:ext cx="9320561" cy="911712"/>
          </a:xfrm>
        </p:spPr>
        <p:txBody>
          <a:bodyPr/>
          <a:lstStyle>
            <a:lvl1pPr>
              <a:defRPr sz="3800" baseline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021570" y="1835191"/>
            <a:ext cx="9320561" cy="3417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35689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9381565" y="6465980"/>
            <a:ext cx="2743200" cy="365125"/>
          </a:xfrm>
          <a:prstGeom prst="rect">
            <a:avLst/>
          </a:prstGeom>
        </p:spPr>
        <p:txBody>
          <a:bodyPr/>
          <a:lstStyle/>
          <a:p>
            <a:fld id="{35CF9CD1-5A7E-A849-B9F4-B4FBBAEFEE97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8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008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9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342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96151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9381565" y="639258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9CD1-5A7E-A849-B9F4-B4FBBAEFEE97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09302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9439835" y="6439459"/>
            <a:ext cx="2743200" cy="365125"/>
          </a:xfrm>
          <a:prstGeom prst="rect">
            <a:avLst/>
          </a:prstGeom>
        </p:spPr>
        <p:txBody>
          <a:bodyPr/>
          <a:lstStyle/>
          <a:p>
            <a:fld id="{35CF9CD1-5A7E-A849-B9F4-B4FBBAEFEE97}" type="datetimeFigureOut">
              <a:rPr lang="fi-FI" smtClean="0"/>
              <a:t>6.12.2019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649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421905" y="6428443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fi-FI" dirty="0"/>
              <a:t>Otsikko (välilehti)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56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381564" y="6430494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57293"/>
            <a:ext cx="9320561" cy="911712"/>
          </a:xfrm>
        </p:spPr>
        <p:txBody>
          <a:bodyPr/>
          <a:lstStyle>
            <a:lvl1pPr>
              <a:defRPr sz="3800" baseline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021570" y="1835191"/>
            <a:ext cx="9320561" cy="3417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54024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9381565" y="6428068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8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008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9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342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18119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9363637" y="6428070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8231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CE60-CF13-E74E-B2D3-9A259FB08EA8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57293"/>
            <a:ext cx="9320561" cy="911712"/>
          </a:xfrm>
        </p:spPr>
        <p:txBody>
          <a:bodyPr/>
          <a:lstStyle>
            <a:lvl1pPr>
              <a:defRPr sz="3800" baseline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021570" y="1835191"/>
            <a:ext cx="9320561" cy="3417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07972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9390530" y="6419105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2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008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342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CE60-CF13-E74E-B2D3-9A259FB08EA8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8804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CE60-CF13-E74E-B2D3-9A259FB08EA8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82149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CE60-CF13-E74E-B2D3-9A259FB08EA8}" type="datetimeFigureOut">
              <a:rPr lang="fi-FI" smtClean="0"/>
              <a:t>6.12.2019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748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439835" y="6419478"/>
            <a:ext cx="2743200" cy="365125"/>
          </a:xfrm>
          <a:prstGeom prst="rect">
            <a:avLst/>
          </a:prstGeom>
        </p:spPr>
        <p:txBody>
          <a:bodyPr/>
          <a:lstStyle/>
          <a:p>
            <a:fld id="{621209AA-3ED9-904E-A8AC-7D0AD2960F83}" type="datetimeFigureOut">
              <a:rPr lang="fi-FI" smtClean="0"/>
              <a:pPr/>
              <a:t>6.12.2019</a:t>
            </a:fld>
            <a:endParaRPr lang="fi-FI" dirty="0"/>
          </a:p>
        </p:txBody>
      </p:sp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fi-FI" dirty="0"/>
              <a:t>Otsikko (välilehti)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372600" y="6401549"/>
            <a:ext cx="2743200" cy="365125"/>
          </a:xfrm>
          <a:prstGeom prst="rect">
            <a:avLst/>
          </a:prstGeom>
        </p:spPr>
        <p:txBody>
          <a:bodyPr/>
          <a:lstStyle/>
          <a:p>
            <a:fld id="{621209AA-3ED9-904E-A8AC-7D0AD2960F83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57293"/>
            <a:ext cx="9320561" cy="911712"/>
          </a:xfrm>
        </p:spPr>
        <p:txBody>
          <a:bodyPr/>
          <a:lstStyle>
            <a:lvl1pPr>
              <a:defRPr sz="3800" baseline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021570" y="1835191"/>
            <a:ext cx="9320561" cy="3417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4224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9390533" y="6419105"/>
            <a:ext cx="2743200" cy="365125"/>
          </a:xfrm>
          <a:prstGeom prst="rect">
            <a:avLst/>
          </a:prstGeom>
        </p:spPr>
        <p:txBody>
          <a:bodyPr/>
          <a:lstStyle/>
          <a:p>
            <a:fld id="{621209AA-3ED9-904E-A8AC-7D0AD2960F83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8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008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9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34253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96954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9282953" y="6439085"/>
            <a:ext cx="2743200" cy="365125"/>
          </a:xfrm>
          <a:prstGeom prst="rect">
            <a:avLst/>
          </a:prstGeom>
        </p:spPr>
        <p:txBody>
          <a:bodyPr/>
          <a:lstStyle/>
          <a:p>
            <a:fld id="{621209AA-3ED9-904E-A8AC-7D0AD2960F83}" type="datetimeFigureOut">
              <a:rPr lang="fi-FI" smtClean="0"/>
              <a:t>6.12.2019</a:t>
            </a:fld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1021569" y="839363"/>
            <a:ext cx="10502561" cy="911712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6471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356351"/>
            <a:ext cx="12192000" cy="515718"/>
          </a:xfrm>
          <a:prstGeom prst="rect">
            <a:avLst/>
          </a:prstGeom>
          <a:gradFill flip="none" rotWithShape="1">
            <a:gsLst>
              <a:gs pos="100000">
                <a:srgbClr val="71297A"/>
              </a:gs>
              <a:gs pos="35000">
                <a:srgbClr val="00B8E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21569" y="839363"/>
            <a:ext cx="9320561" cy="91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21570" y="1817261"/>
            <a:ext cx="9320561" cy="341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368883" y="6440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79ECE60-CF13-E74E-B2D3-9A259FB08EA8}" type="datetimeFigureOut">
              <a:rPr lang="fi-FI" smtClean="0"/>
              <a:pPr/>
              <a:t>6.12.2019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0" y="131284"/>
            <a:ext cx="2761837" cy="8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6359244"/>
            <a:ext cx="12192000" cy="500183"/>
          </a:xfrm>
          <a:prstGeom prst="rect">
            <a:avLst/>
          </a:prstGeom>
          <a:gradFill flip="none" rotWithShape="1">
            <a:gsLst>
              <a:gs pos="34000">
                <a:srgbClr val="B9D137"/>
              </a:gs>
              <a:gs pos="100000">
                <a:srgbClr val="00A2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368883" y="6440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79ECE60-CF13-E74E-B2D3-9A259FB08EA8}" type="datetimeFigureOut">
              <a:rPr lang="fi-FI" smtClean="0"/>
              <a:pPr/>
              <a:t>6.12.2019</a:t>
            </a:fld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0" y="131285"/>
            <a:ext cx="2761200" cy="851821"/>
          </a:xfrm>
          <a:prstGeom prst="rect">
            <a:avLst/>
          </a:prstGeom>
        </p:spPr>
      </p:pic>
      <p:sp>
        <p:nvSpPr>
          <p:cNvPr id="10" name="Otsikon paikkamerkki 1"/>
          <p:cNvSpPr>
            <a:spLocks noGrp="1"/>
          </p:cNvSpPr>
          <p:nvPr>
            <p:ph type="title"/>
          </p:nvPr>
        </p:nvSpPr>
        <p:spPr>
          <a:xfrm>
            <a:off x="1021569" y="839363"/>
            <a:ext cx="9320561" cy="91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type="body" idx="1"/>
          </p:nvPr>
        </p:nvSpPr>
        <p:spPr>
          <a:xfrm>
            <a:off x="1021570" y="1817261"/>
            <a:ext cx="9320561" cy="341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1227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6353646"/>
            <a:ext cx="12192000" cy="524776"/>
          </a:xfrm>
          <a:prstGeom prst="rect">
            <a:avLst/>
          </a:prstGeom>
          <a:gradFill flip="none" rotWithShape="1">
            <a:gsLst>
              <a:gs pos="100000">
                <a:srgbClr val="D8117D"/>
              </a:gs>
              <a:gs pos="33000">
                <a:srgbClr val="E780A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368883" y="6440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79ECE60-CF13-E74E-B2D3-9A259FB08EA8}" type="datetimeFigureOut">
              <a:rPr lang="fi-FI" smtClean="0"/>
              <a:pPr/>
              <a:t>6.12.2019</a:t>
            </a:fld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0" y="131285"/>
            <a:ext cx="2761200" cy="851821"/>
          </a:xfrm>
          <a:prstGeom prst="rect">
            <a:avLst/>
          </a:prstGeom>
        </p:spPr>
      </p:pic>
      <p:sp>
        <p:nvSpPr>
          <p:cNvPr id="10" name="Otsikon paikkamerkki 1"/>
          <p:cNvSpPr>
            <a:spLocks noGrp="1"/>
          </p:cNvSpPr>
          <p:nvPr>
            <p:ph type="title"/>
          </p:nvPr>
        </p:nvSpPr>
        <p:spPr>
          <a:xfrm>
            <a:off x="1021569" y="839363"/>
            <a:ext cx="9320561" cy="91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type="body" idx="1"/>
          </p:nvPr>
        </p:nvSpPr>
        <p:spPr>
          <a:xfrm>
            <a:off x="1021570" y="1817261"/>
            <a:ext cx="9320561" cy="341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8446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6356351"/>
            <a:ext cx="12192000" cy="515717"/>
          </a:xfrm>
          <a:prstGeom prst="rect">
            <a:avLst/>
          </a:prstGeom>
          <a:gradFill flip="none" rotWithShape="1">
            <a:gsLst>
              <a:gs pos="100000">
                <a:srgbClr val="E36729"/>
              </a:gs>
              <a:gs pos="32000">
                <a:srgbClr val="FDD9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368883" y="6440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79ECE60-CF13-E74E-B2D3-9A259FB08EA8}" type="datetimeFigureOut">
              <a:rPr lang="fi-FI" smtClean="0"/>
              <a:pPr/>
              <a:t>6.12.2019</a:t>
            </a:fld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0" y="131285"/>
            <a:ext cx="2761200" cy="851821"/>
          </a:xfrm>
          <a:prstGeom prst="rect">
            <a:avLst/>
          </a:prstGeom>
        </p:spPr>
      </p:pic>
      <p:sp>
        <p:nvSpPr>
          <p:cNvPr id="10" name="Otsikon paikkamerkki 1"/>
          <p:cNvSpPr>
            <a:spLocks noGrp="1"/>
          </p:cNvSpPr>
          <p:nvPr>
            <p:ph type="title"/>
          </p:nvPr>
        </p:nvSpPr>
        <p:spPr>
          <a:xfrm>
            <a:off x="1021569" y="839363"/>
            <a:ext cx="9320561" cy="91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type="body" idx="1"/>
          </p:nvPr>
        </p:nvSpPr>
        <p:spPr>
          <a:xfrm>
            <a:off x="1021570" y="1817261"/>
            <a:ext cx="9320561" cy="341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73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kirkkopalvelut.fi/johtamisforum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4E838-B7BE-437B-883D-F041351EA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/>
          </a:bodyPr>
          <a:lstStyle/>
          <a:p>
            <a:r>
              <a:rPr lang="fi-FI" sz="6000" b="1" dirty="0"/>
              <a:t>Tervetuloa!</a:t>
            </a:r>
            <a:r>
              <a:rPr lang="fi-FI" sz="6000" dirty="0"/>
              <a:t>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B4BDA8E-EE91-45A6-B662-1288597AF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i-FI" sz="4000" b="1" dirty="0"/>
              <a:t>Kirkkopalvelujen jäsenjärjestöjen tilaisuuteen</a:t>
            </a:r>
          </a:p>
          <a:p>
            <a:r>
              <a:rPr lang="fi-FI" sz="4000" b="1" dirty="0"/>
              <a:t>Helsinki 26.11.2019 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71871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A408B2-02FC-452D-BFA0-34118BBC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i-FI" b="1" dirty="0"/>
            </a:br>
            <a:r>
              <a:rPr lang="fi-FI" b="1" dirty="0"/>
              <a:t>Tulevaisuus ja palvelumuotoilu 26.11.2019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04108C-7C17-43D0-8530-09CB4F9E6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570" y="1835191"/>
            <a:ext cx="9320561" cy="47434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/>
              <a:t>  9.30 	Tervetulokahvit</a:t>
            </a:r>
          </a:p>
          <a:p>
            <a:pPr marL="0" indent="0">
              <a:buNone/>
            </a:pPr>
            <a:r>
              <a:rPr lang="fi-FI" dirty="0"/>
              <a:t>10.00 	Tilaisuuden avaus </a:t>
            </a:r>
          </a:p>
          <a:p>
            <a:pPr marL="0" indent="0">
              <a:buNone/>
            </a:pPr>
            <a:r>
              <a:rPr lang="fi-FI" dirty="0"/>
              <a:t>	 kehitysjohtaja Hannu Harri, Kirkkopalvelut ry</a:t>
            </a:r>
          </a:p>
          <a:p>
            <a:pPr marL="0" indent="0">
              <a:buNone/>
            </a:pPr>
            <a:r>
              <a:rPr lang="fi-FI" dirty="0"/>
              <a:t>10.15 	Terveisiä jäseniltä: miten jäsenjärjestöt näkevät Kirkkopalvelut </a:t>
            </a:r>
          </a:p>
          <a:p>
            <a:pPr marL="0" indent="0">
              <a:buNone/>
            </a:pPr>
            <a:r>
              <a:rPr lang="fi-FI" dirty="0"/>
              <a:t>	toimitusjohtaja Kari Korkeakoskija </a:t>
            </a:r>
            <a:r>
              <a:rPr lang="fi-FI" dirty="0" err="1"/>
              <a:t>palvelumuotoilja</a:t>
            </a:r>
            <a:r>
              <a:rPr lang="fi-FI" dirty="0"/>
              <a:t> Tuija </a:t>
            </a:r>
            <a:r>
              <a:rPr lang="fi-FI" dirty="0" err="1"/>
              <a:t>Rötkö</a:t>
            </a:r>
            <a:r>
              <a:rPr lang="fi-FI" dirty="0"/>
              <a:t>  </a:t>
            </a:r>
            <a:br>
              <a:rPr lang="fi-FI" dirty="0"/>
            </a:br>
            <a:r>
              <a:rPr lang="fi-FI" dirty="0"/>
              <a:t> 	</a:t>
            </a:r>
            <a:r>
              <a:rPr lang="fi-FI" dirty="0" err="1"/>
              <a:t>Futurelab</a:t>
            </a:r>
            <a:r>
              <a:rPr lang="fi-FI" dirty="0"/>
              <a:t> Finland 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11.30	Omakustanteinen lounas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12.30	Iltapäivän työskentely: Asiakaskokemus ja palvelumuotoilu järjestössä</a:t>
            </a:r>
            <a:br>
              <a:rPr lang="fi-FI" dirty="0"/>
            </a:br>
            <a:r>
              <a:rPr lang="fi-FI" dirty="0"/>
              <a:t>	Käytännön harjoitus: Kirkkopalvelujen yhteiskehittäminen</a:t>
            </a:r>
          </a:p>
          <a:p>
            <a:pPr marL="0" indent="0">
              <a:buNone/>
            </a:pPr>
            <a:r>
              <a:rPr lang="fi-FI" dirty="0"/>
              <a:t>14.00 	Kahvia työskentelyn ohessa </a:t>
            </a:r>
          </a:p>
          <a:p>
            <a:pPr marL="0" indent="0">
              <a:buNone/>
            </a:pPr>
            <a:r>
              <a:rPr lang="fi-FI" dirty="0"/>
              <a:t>15.30 	Tilaisuuden yhteenveto, viestintäpäällikkö Leena Piirto, Kirkkopalvelut ry </a:t>
            </a:r>
          </a:p>
          <a:p>
            <a:pPr marL="0" indent="0">
              <a:buNone/>
            </a:pPr>
            <a:r>
              <a:rPr lang="fi-FI" dirty="0"/>
              <a:t>	Tilaisuus päättyy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394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23C6D7-1D2A-4637-8CE9-E4D04D042B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Ajankohtaisimmat kuulumiset Kirkkopalveluista </a:t>
            </a:r>
          </a:p>
        </p:txBody>
      </p:sp>
    </p:spTree>
    <p:extLst>
      <p:ext uri="{BB962C8B-B14F-4D97-AF65-F5344CB8AC3E}">
        <p14:creationId xmlns:p14="http://schemas.microsoft.com/office/powerpoint/2010/main" val="297552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89818" y="1049230"/>
            <a:ext cx="9320561" cy="911712"/>
          </a:xfrm>
        </p:spPr>
        <p:txBody>
          <a:bodyPr>
            <a:normAutofit fontScale="90000"/>
          </a:bodyPr>
          <a:lstStyle/>
          <a:p>
            <a:r>
              <a:rPr lang="fi-FI" dirty="0"/>
              <a:t>Kirkon johtamisforum </a:t>
            </a:r>
            <a:br>
              <a:rPr lang="fi-FI" dirty="0"/>
            </a:br>
            <a:r>
              <a:rPr lang="fi-FI" dirty="0"/>
              <a:t>16. – 17.1.2020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89818" y="2272937"/>
            <a:ext cx="9952353" cy="3030583"/>
          </a:xfrm>
        </p:spPr>
        <p:txBody>
          <a:bodyPr>
            <a:normAutofit/>
          </a:bodyPr>
          <a:lstStyle/>
          <a:p>
            <a:r>
              <a:rPr lang="fi-FI" sz="2000" dirty="0"/>
              <a:t>Kirkon kentän johdolle ja esimiehille suunnattu Kirkon johtamisforum </a:t>
            </a:r>
            <a:br>
              <a:rPr lang="fi-FI" sz="2000" dirty="0"/>
            </a:br>
            <a:r>
              <a:rPr lang="fi-FI" sz="2000" dirty="0"/>
              <a:t>Marina </a:t>
            </a:r>
            <a:r>
              <a:rPr lang="fi-FI" sz="2000" dirty="0" err="1"/>
              <a:t>Congress</a:t>
            </a:r>
            <a:r>
              <a:rPr lang="fi-FI" sz="2000" dirty="0"/>
              <a:t> Centerissä 16. – 17.1.2020.</a:t>
            </a:r>
          </a:p>
          <a:p>
            <a:r>
              <a:rPr lang="fi-FI" sz="2000" dirty="0"/>
              <a:t>Tapahtuman mielenkiintoisena aloituksena kuullaan arkkipiispa </a:t>
            </a:r>
            <a:r>
              <a:rPr lang="fi-FI" sz="2000" b="1" dirty="0"/>
              <a:t>Tapio Luoman, </a:t>
            </a:r>
            <a:br>
              <a:rPr lang="fi-FI" sz="2000" b="1" dirty="0"/>
            </a:br>
            <a:r>
              <a:rPr lang="fi-FI" sz="2000" dirty="0"/>
              <a:t>Kuntaliiton toimitusjohtaja </a:t>
            </a:r>
            <a:r>
              <a:rPr lang="fi-FI" sz="2000" b="1" dirty="0"/>
              <a:t>Minna Karhusen</a:t>
            </a:r>
            <a:r>
              <a:rPr lang="fi-FI" sz="2000" dirty="0"/>
              <a:t> sekä Elisa Oyj:n toimitusjohtaja </a:t>
            </a:r>
            <a:r>
              <a:rPr lang="fi-FI" sz="2000" b="1" dirty="0"/>
              <a:t>Veli-Matti Mattilan</a:t>
            </a:r>
            <a:r>
              <a:rPr lang="fi-FI" sz="2000" dirty="0"/>
              <a:t> yhteiskeskustelu </a:t>
            </a:r>
            <a:br>
              <a:rPr lang="fi-FI" sz="2000" dirty="0"/>
            </a:br>
            <a:r>
              <a:rPr lang="fi-FI" sz="2000" i="1" dirty="0"/>
              <a:t>Yhteiskunta muutoksen keskellä – mikä tärkeää johtamisessa? </a:t>
            </a:r>
          </a:p>
          <a:p>
            <a:r>
              <a:rPr lang="fi-FI" sz="2000" dirty="0"/>
              <a:t>Katso koko ohjelma ja ilmoittaudu mukaan 15.12. mennessä: </a:t>
            </a:r>
            <a:r>
              <a:rPr lang="fi-FI" sz="2000" dirty="0">
                <a:hlinkClick r:id="rId2"/>
              </a:rPr>
              <a:t>kirkkopalvelut.fi/johtamisforum</a:t>
            </a:r>
            <a:endParaRPr lang="fi-FI" sz="2000" dirty="0"/>
          </a:p>
          <a:p>
            <a:r>
              <a:rPr lang="fi-FI" sz="2000" dirty="0"/>
              <a:t>Tervetuloa verkostoitumaan sekä ammentamaan näkökulmia ja vankkaa tietoa työsi tueksi! 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381564" y="6430494"/>
            <a:ext cx="2743200" cy="365125"/>
          </a:xfrm>
          <a:prstGeom prst="rect">
            <a:avLst/>
          </a:prstGeom>
        </p:spPr>
        <p:txBody>
          <a:bodyPr/>
          <a:lstStyle/>
          <a:p>
            <a:fld id="{D326B1B2-B84C-454F-BE13-23F64EEC0286}" type="datetimeFigureOut">
              <a:rPr lang="fi-FI" smtClean="0"/>
              <a:t>6.12.2019</a:t>
            </a:fld>
            <a:endParaRPr lang="fi-FI"/>
          </a:p>
        </p:txBody>
      </p:sp>
      <p:pic>
        <p:nvPicPr>
          <p:cNvPr id="8" name="Kuva 7" descr="Kuva, joka sisältää kohteen piirtäminen, merkki&#10;&#10;Kuvaus luotu automaattisesti">
            <a:extLst>
              <a:ext uri="{FF2B5EF4-FFF2-40B4-BE49-F238E27FC236}">
                <a16:creationId xmlns:a16="http://schemas.microsoft.com/office/drawing/2014/main" id="{056EF266-09EF-4D78-AFD4-73E1C2A2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32" y="313664"/>
            <a:ext cx="4657502" cy="175432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F0D3FF7F-DA61-4C74-8B95-4E44B6BF5C29}"/>
              </a:ext>
            </a:extLst>
          </p:cNvPr>
          <p:cNvSpPr/>
          <p:nvPr/>
        </p:nvSpPr>
        <p:spPr>
          <a:xfrm>
            <a:off x="1109129" y="5315221"/>
            <a:ext cx="8891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/>
              <a:t>Järjestäjät: </a:t>
            </a:r>
            <a:r>
              <a:rPr lang="fi-FI" sz="2000" dirty="0"/>
              <a:t>Kirkkopalvelut/Agricola-opintokeskus, Kirkkohallitus, </a:t>
            </a:r>
            <a:br>
              <a:rPr lang="fi-FI" sz="2000" dirty="0"/>
            </a:br>
            <a:r>
              <a:rPr lang="fi-FI" sz="2000" dirty="0"/>
              <a:t>Kirkon akateemiset AKI, Kirkon Hallintovirkamiehet ja Kirkon alat.</a:t>
            </a:r>
          </a:p>
        </p:txBody>
      </p:sp>
    </p:spTree>
    <p:extLst>
      <p:ext uri="{BB962C8B-B14F-4D97-AF65-F5344CB8AC3E}">
        <p14:creationId xmlns:p14="http://schemas.microsoft.com/office/powerpoint/2010/main" val="235575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9172B5B-6D4C-4480-B997-DB8453EF7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8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71F7340-DD6F-4F0F-9766-258444865EAF}"/>
              </a:ext>
            </a:extLst>
          </p:cNvPr>
          <p:cNvSpPr txBox="1"/>
          <p:nvPr/>
        </p:nvSpPr>
        <p:spPr>
          <a:xfrm flipH="1">
            <a:off x="9914560" y="5445303"/>
            <a:ext cx="193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>
                    <a:lumMod val="95000"/>
                  </a:schemeClr>
                </a:solidFill>
              </a:rPr>
              <a:t>24.-25.3.2020</a:t>
            </a:r>
          </a:p>
        </p:txBody>
      </p:sp>
    </p:spTree>
    <p:extLst>
      <p:ext uri="{BB962C8B-B14F-4D97-AF65-F5344CB8AC3E}">
        <p14:creationId xmlns:p14="http://schemas.microsoft.com/office/powerpoint/2010/main" val="377250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BA75CC4-EE9F-404A-A168-E2316F05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-38350"/>
            <a:ext cx="4849829" cy="68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3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7BE46-5A53-47E2-8C69-D7C952BD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Ruoka-apu.fi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C59E1-5221-4F45-9548-E853C051C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Ruoka-apu.fi verkkoalusta avautuu alkuvuodesta 2020.</a:t>
            </a:r>
          </a:p>
          <a:p>
            <a:r>
              <a:rPr lang="fi-FI" dirty="0"/>
              <a:t>Alustalle tullaan kokoamaan valtakunnallisesti ruoka-aputoiminnan piirissä olevat toimijat (järjestössä, kunnissa ja seurakunnissa). </a:t>
            </a:r>
          </a:p>
          <a:p>
            <a:r>
              <a:rPr lang="fi-FI" dirty="0"/>
              <a:t>Toimipaikat, aukioloajat, toiminta ja maantieteellinen sijainti. </a:t>
            </a:r>
          </a:p>
          <a:p>
            <a:r>
              <a:rPr lang="fi-FI" dirty="0"/>
              <a:t>Hanke kehittää toimijoiden välistä yhteistyötä.</a:t>
            </a:r>
          </a:p>
          <a:p>
            <a:r>
              <a:rPr lang="fi-FI" dirty="0"/>
              <a:t>Helpottaa ruoka-aputoiminnan löydettävyyttä. </a:t>
            </a:r>
          </a:p>
        </p:txBody>
      </p:sp>
    </p:spTree>
    <p:extLst>
      <p:ext uri="{BB962C8B-B14F-4D97-AF65-F5344CB8AC3E}">
        <p14:creationId xmlns:p14="http://schemas.microsoft.com/office/powerpoint/2010/main" val="395973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83C123-E82B-4148-9859-06407F5A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69" y="857293"/>
            <a:ext cx="10064247" cy="911712"/>
          </a:xfrm>
        </p:spPr>
        <p:txBody>
          <a:bodyPr>
            <a:normAutofit fontScale="90000"/>
          </a:bodyPr>
          <a:lstStyle/>
          <a:p>
            <a:r>
              <a:rPr lang="fi-FI" sz="4800" b="1" dirty="0"/>
              <a:t>Kotimaanavun varainhankinta mahdollistaa seurakuntien avustustoimintaa</a:t>
            </a:r>
          </a:p>
        </p:txBody>
      </p:sp>
      <p:pic>
        <p:nvPicPr>
          <p:cNvPr id="5" name="Kotimaanapu tekstitetty video">
            <a:hlinkClick r:id="" action="ppaction://media"/>
            <a:extLst>
              <a:ext uri="{FF2B5EF4-FFF2-40B4-BE49-F238E27FC236}">
                <a16:creationId xmlns:a16="http://schemas.microsoft.com/office/drawing/2014/main" id="{52CC21BF-D92C-476E-A5C4-4E26A45758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7" y="1835149"/>
            <a:ext cx="7807109" cy="4390990"/>
          </a:xfrm>
        </p:spPr>
      </p:pic>
    </p:spTree>
    <p:extLst>
      <p:ext uri="{BB962C8B-B14F-4D97-AF65-F5344CB8AC3E}">
        <p14:creationId xmlns:p14="http://schemas.microsoft.com/office/powerpoint/2010/main" val="12636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248</Words>
  <Application>Microsoft Office PowerPoint</Application>
  <PresentationFormat>Laajakuva</PresentationFormat>
  <Paragraphs>31</Paragraphs>
  <Slides>8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Mukautettu suunnittelumalli</vt:lpstr>
      <vt:lpstr>1_Mukautettu suunnittelumalli</vt:lpstr>
      <vt:lpstr>2_Mukautettu suunnittelumalli</vt:lpstr>
      <vt:lpstr>3_Mukautettu suunnittelumalli</vt:lpstr>
      <vt:lpstr>Tervetuloa! </vt:lpstr>
      <vt:lpstr> Tulevaisuus ja palvelumuotoilu 26.11.2019 </vt:lpstr>
      <vt:lpstr>Ajankohtaisimmat kuulumiset Kirkkopalveluista </vt:lpstr>
      <vt:lpstr>Kirkon johtamisforum  16. – 17.1.2020</vt:lpstr>
      <vt:lpstr>PowerPoint-esitys</vt:lpstr>
      <vt:lpstr>PowerPoint-esitys</vt:lpstr>
      <vt:lpstr>Ruoka-apu.fi</vt:lpstr>
      <vt:lpstr>Kotimaanavun varainhankinta mahdollistaa seurakuntien avustustoimintaa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Tervetuloa!</dc:title>
  <dc:creator>Kilgast Eija</dc:creator>
  <cp:lastModifiedBy>Seppä Sirpa</cp:lastModifiedBy>
  <cp:revision>5</cp:revision>
  <dcterms:created xsi:type="dcterms:W3CDTF">2019-11-25T20:48:02Z</dcterms:created>
  <dcterms:modified xsi:type="dcterms:W3CDTF">2019-12-06T12:06:20Z</dcterms:modified>
</cp:coreProperties>
</file>